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12192000"/>
  <p:notesSz cx="6858000" cy="9144000"/>
  <p:embeddedFontLst>
    <p:embeddedFont>
      <p:font typeface="Montserrat SemiBold"/>
      <p:regular r:id="rId25"/>
      <p:bold r:id="rId26"/>
      <p:italic r:id="rId27"/>
      <p:boldItalic r:id="rId28"/>
    </p:embeddedFont>
    <p:embeddedFont>
      <p:font typeface="Montserrat"/>
      <p:regular r:id="rId29"/>
      <p:bold r:id="rId30"/>
      <p:italic r:id="rId31"/>
      <p:boldItalic r:id="rId32"/>
    </p:embeddedFont>
    <p:embeddedFont>
      <p:font typeface="Poppins SemiBold"/>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PoppinsSemiBold-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PoppinsSemiBold-italic.fntdata"/><Relationship Id="rId12" Type="http://schemas.openxmlformats.org/officeDocument/2006/relationships/slide" Target="slides/slide6.xml"/><Relationship Id="rId34" Type="http://schemas.openxmlformats.org/officeDocument/2006/relationships/font" Target="fonts/PoppinsSemiBold-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Poppins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97b58190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197b581908_0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9819592e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19819592e8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9819592e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119819592e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9819592e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119819592e8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9819592e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119819592e8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9819592e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119819592e8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9819592e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119819592e8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9819592e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19819592e8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19819592e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119819592e8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97b58190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1197b581908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97b5819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1197b58190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97b58190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197b581908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97b58190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97b58190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9819592e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9819592e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981959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981959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9819592e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119819592e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9819592e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9819592e8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9819592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119819592e8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13"/>
          <p:cNvSpPr txBox="1"/>
          <p:nvPr>
            <p:ph type="title"/>
          </p:nvPr>
        </p:nvSpPr>
        <p:spPr>
          <a:xfrm>
            <a:off x="415600" y="1101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3"/>
          <p:cNvSpPr txBox="1"/>
          <p:nvPr>
            <p:ph idx="1" type="body"/>
          </p:nvPr>
        </p:nvSpPr>
        <p:spPr>
          <a:xfrm>
            <a:off x="415600" y="2044633"/>
            <a:ext cx="11360700" cy="3961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84" name="Google Shape;84;p1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85" name="Shape 85"/>
        <p:cNvGrpSpPr/>
        <p:nvPr/>
      </p:nvGrpSpPr>
      <p:grpSpPr>
        <a:xfrm>
          <a:off x="0" y="0"/>
          <a:ext cx="0" cy="0"/>
          <a:chOff x="0" y="0"/>
          <a:chExt cx="0" cy="0"/>
        </a:xfrm>
      </p:grpSpPr>
      <p:sp>
        <p:nvSpPr>
          <p:cNvPr id="86" name="Google Shape;86;p14"/>
          <p:cNvSpPr txBox="1"/>
          <p:nvPr>
            <p:ph type="title"/>
          </p:nvPr>
        </p:nvSpPr>
        <p:spPr>
          <a:xfrm>
            <a:off x="415600" y="2867800"/>
            <a:ext cx="11360700" cy="11223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7" name="Google Shape;87;p14"/>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1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p15"/>
          <p:cNvSpPr txBox="1"/>
          <p:nvPr>
            <p:ph type="title"/>
          </p:nvPr>
        </p:nvSpPr>
        <p:spPr>
          <a:xfrm>
            <a:off x="354000" y="1644233"/>
            <a:ext cx="5393700" cy="1976400"/>
          </a:xfrm>
          <a:prstGeom prst="rect">
            <a:avLst/>
          </a:prstGeom>
        </p:spPr>
        <p:txBody>
          <a:bodyPr anchorCtr="0" anchor="b" bIns="45700" lIns="91425" spcFirstLastPara="1" rIns="91425" wrap="square" tIns="457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91" name="Google Shape;91;p15"/>
          <p:cNvSpPr txBox="1"/>
          <p:nvPr>
            <p:ph idx="1" type="subTitle"/>
          </p:nvPr>
        </p:nvSpPr>
        <p:spPr>
          <a:xfrm>
            <a:off x="354000" y="3737433"/>
            <a:ext cx="5393700" cy="1646700"/>
          </a:xfrm>
          <a:prstGeom prst="rect">
            <a:avLst/>
          </a:prstGeom>
        </p:spPr>
        <p:txBody>
          <a:bodyPr anchorCtr="0" anchor="t" bIns="45700" lIns="91425" spcFirstLastPara="1" rIns="91425" wrap="square" tIns="45700">
            <a:normAutofit/>
          </a:bodyPr>
          <a:lstStyle>
            <a:lvl1pPr lvl="0" rtl="0" algn="ctr">
              <a:lnSpc>
                <a:spcPct val="100000"/>
              </a:lnSpc>
              <a:spcBef>
                <a:spcPts val="10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500"/>
              </a:spcBef>
              <a:spcAft>
                <a:spcPts val="0"/>
              </a:spcAft>
              <a:buSzPts val="2800"/>
              <a:buNone/>
              <a:defRPr sz="2800"/>
            </a:lvl4pPr>
            <a:lvl5pPr lvl="4" rtl="0" algn="ctr">
              <a:lnSpc>
                <a:spcPct val="100000"/>
              </a:lnSpc>
              <a:spcBef>
                <a:spcPts val="500"/>
              </a:spcBef>
              <a:spcAft>
                <a:spcPts val="0"/>
              </a:spcAft>
              <a:buSzPts val="2800"/>
              <a:buNone/>
              <a:defRPr sz="2800"/>
            </a:lvl5pPr>
            <a:lvl6pPr lvl="5" rtl="0" algn="ctr">
              <a:lnSpc>
                <a:spcPct val="100000"/>
              </a:lnSpc>
              <a:spcBef>
                <a:spcPts val="500"/>
              </a:spcBef>
              <a:spcAft>
                <a:spcPts val="0"/>
              </a:spcAft>
              <a:buSzPts val="2800"/>
              <a:buNone/>
              <a:defRPr sz="2800"/>
            </a:lvl6pPr>
            <a:lvl7pPr lvl="6" rtl="0" algn="ctr">
              <a:lnSpc>
                <a:spcPct val="100000"/>
              </a:lnSpc>
              <a:spcBef>
                <a:spcPts val="500"/>
              </a:spcBef>
              <a:spcAft>
                <a:spcPts val="0"/>
              </a:spcAft>
              <a:buSzPts val="2800"/>
              <a:buNone/>
              <a:defRPr sz="2800"/>
            </a:lvl7pPr>
            <a:lvl8pPr lvl="7" rtl="0" algn="ctr">
              <a:lnSpc>
                <a:spcPct val="100000"/>
              </a:lnSpc>
              <a:spcBef>
                <a:spcPts val="500"/>
              </a:spcBef>
              <a:spcAft>
                <a:spcPts val="0"/>
              </a:spcAft>
              <a:buSzPts val="2800"/>
              <a:buNone/>
              <a:defRPr sz="2800"/>
            </a:lvl8pPr>
            <a:lvl9pPr lvl="8" rtl="0" algn="ctr">
              <a:lnSpc>
                <a:spcPct val="100000"/>
              </a:lnSpc>
              <a:spcBef>
                <a:spcPts val="500"/>
              </a:spcBef>
              <a:spcAft>
                <a:spcPts val="0"/>
              </a:spcAft>
              <a:buSzPts val="2800"/>
              <a:buNone/>
              <a:defRPr sz="2800"/>
            </a:lvl9pPr>
          </a:lstStyle>
          <a:p/>
        </p:txBody>
      </p:sp>
      <p:sp>
        <p:nvSpPr>
          <p:cNvPr id="92" name="Google Shape;92;p15"/>
          <p:cNvSpPr txBox="1"/>
          <p:nvPr>
            <p:ph idx="2" type="body"/>
          </p:nvPr>
        </p:nvSpPr>
        <p:spPr>
          <a:xfrm>
            <a:off x="6586000" y="965433"/>
            <a:ext cx="5115900" cy="4926900"/>
          </a:xfrm>
          <a:prstGeom prst="rect">
            <a:avLst/>
          </a:prstGeom>
        </p:spPr>
        <p:txBody>
          <a:bodyPr anchorCtr="0" anchor="ctr"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93" name="Google Shape;93;p15"/>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 name="Shape 100"/>
        <p:cNvGrpSpPr/>
        <p:nvPr/>
      </p:nvGrpSpPr>
      <p:grpSpPr>
        <a:xfrm>
          <a:off x="0" y="0"/>
          <a:ext cx="0" cy="0"/>
          <a:chOff x="0" y="0"/>
          <a:chExt cx="0" cy="0"/>
        </a:xfrm>
      </p:grpSpPr>
      <p:sp>
        <p:nvSpPr>
          <p:cNvPr id="101" name="Google Shape;101;p1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1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03" name="Google Shape;103;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6" name="Shape 106"/>
        <p:cNvGrpSpPr/>
        <p:nvPr/>
      </p:nvGrpSpPr>
      <p:grpSpPr>
        <a:xfrm>
          <a:off x="0" y="0"/>
          <a:ext cx="0" cy="0"/>
          <a:chOff x="0" y="0"/>
          <a:chExt cx="0" cy="0"/>
        </a:xfrm>
      </p:grpSpPr>
      <p:sp>
        <p:nvSpPr>
          <p:cNvPr id="107" name="Google Shape;107;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9" name="Google Shape;109;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2" name="Shape 112"/>
        <p:cNvGrpSpPr/>
        <p:nvPr/>
      </p:nvGrpSpPr>
      <p:grpSpPr>
        <a:xfrm>
          <a:off x="0" y="0"/>
          <a:ext cx="0" cy="0"/>
          <a:chOff x="0" y="0"/>
          <a:chExt cx="0" cy="0"/>
        </a:xfrm>
      </p:grpSpPr>
      <p:sp>
        <p:nvSpPr>
          <p:cNvPr id="113" name="Google Shape;113;p19"/>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19"/>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15" name="Google Shape;115;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8" name="Shape 118"/>
        <p:cNvGrpSpPr/>
        <p:nvPr/>
      </p:nvGrpSpPr>
      <p:grpSpPr>
        <a:xfrm>
          <a:off x="0" y="0"/>
          <a:ext cx="0" cy="0"/>
          <a:chOff x="0" y="0"/>
          <a:chExt cx="0" cy="0"/>
        </a:xfrm>
      </p:grpSpPr>
      <p:sp>
        <p:nvSpPr>
          <p:cNvPr id="119" name="Google Shape;119;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2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1" name="Google Shape;121;p20"/>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2" name="Google Shape;122;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5" name="Shape 125"/>
        <p:cNvGrpSpPr/>
        <p:nvPr/>
      </p:nvGrpSpPr>
      <p:grpSpPr>
        <a:xfrm>
          <a:off x="0" y="0"/>
          <a:ext cx="0" cy="0"/>
          <a:chOff x="0" y="0"/>
          <a:chExt cx="0" cy="0"/>
        </a:xfrm>
      </p:grpSpPr>
      <p:sp>
        <p:nvSpPr>
          <p:cNvPr id="126" name="Google Shape;126;p21"/>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 name="Google Shape;127;p21"/>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8" name="Google Shape;128;p21"/>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9" name="Google Shape;129;p21"/>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30" name="Google Shape;130;p21"/>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1" name="Google Shape;131;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 name="Shape 134"/>
        <p:cNvGrpSpPr/>
        <p:nvPr/>
      </p:nvGrpSpPr>
      <p:grpSpPr>
        <a:xfrm>
          <a:off x="0" y="0"/>
          <a:ext cx="0" cy="0"/>
          <a:chOff x="0" y="0"/>
          <a:chExt cx="0" cy="0"/>
        </a:xfrm>
      </p:grpSpPr>
      <p:sp>
        <p:nvSpPr>
          <p:cNvPr id="135" name="Google Shape;135;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 name="Google Shape;136;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
        <p:nvSpPr>
          <p:cNvPr id="140" name="Google Shape;140;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3" name="Shape 143"/>
        <p:cNvGrpSpPr/>
        <p:nvPr/>
      </p:nvGrpSpPr>
      <p:grpSpPr>
        <a:xfrm>
          <a:off x="0" y="0"/>
          <a:ext cx="0" cy="0"/>
          <a:chOff x="0" y="0"/>
          <a:chExt cx="0" cy="0"/>
        </a:xfrm>
      </p:grpSpPr>
      <p:sp>
        <p:nvSpPr>
          <p:cNvPr id="144" name="Google Shape;144;p2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4"/>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46" name="Google Shape;146;p24"/>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7" name="Google Shape;147;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9" name="Google Shape;149;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0" name="Shape 150"/>
        <p:cNvGrpSpPr/>
        <p:nvPr/>
      </p:nvGrpSpPr>
      <p:grpSpPr>
        <a:xfrm>
          <a:off x="0" y="0"/>
          <a:ext cx="0" cy="0"/>
          <a:chOff x="0" y="0"/>
          <a:chExt cx="0" cy="0"/>
        </a:xfrm>
      </p:grpSpPr>
      <p:sp>
        <p:nvSpPr>
          <p:cNvPr id="151" name="Google Shape;151;p2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 name="Google Shape;152;p25"/>
          <p:cNvSpPr/>
          <p:nvPr>
            <p:ph idx="2" type="pic"/>
          </p:nvPr>
        </p:nvSpPr>
        <p:spPr>
          <a:xfrm>
            <a:off x="5183188" y="987425"/>
            <a:ext cx="6172200" cy="4873500"/>
          </a:xfrm>
          <a:prstGeom prst="rect">
            <a:avLst/>
          </a:prstGeom>
          <a:noFill/>
          <a:ln>
            <a:noFill/>
          </a:ln>
        </p:spPr>
      </p:sp>
      <p:sp>
        <p:nvSpPr>
          <p:cNvPr id="153" name="Google Shape;153;p25"/>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54" name="Google Shape;154;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7" name="Shape 157"/>
        <p:cNvGrpSpPr/>
        <p:nvPr/>
      </p:nvGrpSpPr>
      <p:grpSpPr>
        <a:xfrm>
          <a:off x="0" y="0"/>
          <a:ext cx="0" cy="0"/>
          <a:chOff x="0" y="0"/>
          <a:chExt cx="0" cy="0"/>
        </a:xfrm>
      </p:grpSpPr>
      <p:sp>
        <p:nvSpPr>
          <p:cNvPr id="158" name="Google Shape;158;p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 name="Google Shape;159;p26"/>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0" name="Google Shape;160;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1" name="Google Shape;161;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3" name="Shape 163"/>
        <p:cNvGrpSpPr/>
        <p:nvPr/>
      </p:nvGrpSpPr>
      <p:grpSpPr>
        <a:xfrm>
          <a:off x="0" y="0"/>
          <a:ext cx="0" cy="0"/>
          <a:chOff x="0" y="0"/>
          <a:chExt cx="0" cy="0"/>
        </a:xfrm>
      </p:grpSpPr>
      <p:sp>
        <p:nvSpPr>
          <p:cNvPr id="164" name="Google Shape;164;p27"/>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27"/>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6" name="Google Shape;166;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7" name="Google Shape;167;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8" name="Google Shape;168;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 name="Google Shape;27;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6"/>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6"/>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p:nvPr>
            <p:ph idx="2" type="pic"/>
          </p:nvPr>
        </p:nvSpPr>
        <p:spPr>
          <a:xfrm>
            <a:off x="5183188" y="987425"/>
            <a:ext cx="6172200" cy="4873500"/>
          </a:xfrm>
          <a:prstGeom prst="rect">
            <a:avLst/>
          </a:prstGeom>
          <a:noFill/>
          <a:ln>
            <a:noFill/>
          </a:ln>
        </p:spPr>
      </p:sp>
      <p:sp>
        <p:nvSpPr>
          <p:cNvPr id="65" name="Google Shape;65;p1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
            <a:alphaModFix/>
          </a:blip>
          <a:srcRect b="45752" l="0" r="0" t="0"/>
          <a:stretch/>
        </p:blipFill>
        <p:spPr>
          <a:xfrm>
            <a:off x="-50" y="-5"/>
            <a:ext cx="12192000" cy="76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6" name="Google Shape;96;p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 name="Google Shape;97;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www.youtube.com/watch?v=YxpjW-Mq96Q" TargetMode="External"/><Relationship Id="rId4" Type="http://schemas.openxmlformats.org/officeDocument/2006/relationships/image" Target="../media/image27.jpg"/><Relationship Id="rId5" Type="http://schemas.openxmlformats.org/officeDocument/2006/relationships/image" Target="../media/image8.png"/><Relationship Id="rId6" Type="http://schemas.openxmlformats.org/officeDocument/2006/relationships/image" Target="../media/image15.png"/><Relationship Id="rId7"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jpg"/><Relationship Id="rId4" Type="http://schemas.openxmlformats.org/officeDocument/2006/relationships/image" Target="../media/image28.png"/><Relationship Id="rId9"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www.youtube.com/watch?v=gdb2mK4pqFw" TargetMode="External"/><Relationship Id="rId4" Type="http://schemas.openxmlformats.org/officeDocument/2006/relationships/image" Target="../media/image21.jpg"/><Relationship Id="rId9" Type="http://schemas.openxmlformats.org/officeDocument/2006/relationships/image" Target="../media/image13.png"/><Relationship Id="rId5" Type="http://schemas.openxmlformats.org/officeDocument/2006/relationships/hyperlink" Target="https://youtu.be/gdb2mK4pqFw" TargetMode="External"/><Relationship Id="rId6" Type="http://schemas.openxmlformats.org/officeDocument/2006/relationships/hyperlink" Target="https://youtu.be/gdb2mK4pqFw" TargetMode="External"/><Relationship Id="rId7" Type="http://schemas.openxmlformats.org/officeDocument/2006/relationships/image" Target="../media/image8.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grpSp>
        <p:nvGrpSpPr>
          <p:cNvPr id="173" name="Google Shape;173;p28"/>
          <p:cNvGrpSpPr/>
          <p:nvPr/>
        </p:nvGrpSpPr>
        <p:grpSpPr>
          <a:xfrm>
            <a:off x="6453398" y="244444"/>
            <a:ext cx="5492067" cy="1315562"/>
            <a:chOff x="6453398" y="244444"/>
            <a:chExt cx="5492067" cy="1315562"/>
          </a:xfrm>
        </p:grpSpPr>
        <p:sp>
          <p:nvSpPr>
            <p:cNvPr id="174" name="Google Shape;174;p28"/>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Shape&#10;&#10;Description automatically generated with medium confidence" id="175" name="Google Shape;175;p28"/>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176" name="Google Shape;176;p28"/>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sp>
        <p:nvSpPr>
          <p:cNvPr id="177" name="Google Shape;177;p28"/>
          <p:cNvSpPr txBox="1"/>
          <p:nvPr/>
        </p:nvSpPr>
        <p:spPr>
          <a:xfrm>
            <a:off x="1118062" y="6420255"/>
            <a:ext cx="10953900" cy="3441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a:t>
            </a:r>
            <a:r>
              <a:rPr lang="en-US">
                <a:solidFill>
                  <a:schemeClr val="lt1"/>
                </a:solidFill>
                <a:latin typeface="Calibri"/>
                <a:ea typeface="Calibri"/>
                <a:cs typeface="Calibri"/>
                <a:sym typeface="Calibri"/>
              </a:rPr>
              <a:t>Versi 1.0</a:t>
            </a:r>
            <a:r>
              <a:rPr b="0" i="0" lang="en-US" sz="1400" u="none" cap="none" strike="noStrike">
                <a:solidFill>
                  <a:schemeClr val="lt1"/>
                </a:solidFill>
                <a:latin typeface="Calibri"/>
                <a:ea typeface="Calibri"/>
                <a:cs typeface="Calibri"/>
                <a:sym typeface="Calibri"/>
              </a:rPr>
              <a:t>] – [</a:t>
            </a:r>
            <a:r>
              <a:rPr lang="en-US">
                <a:solidFill>
                  <a:schemeClr val="lt1"/>
                </a:solidFill>
                <a:latin typeface="Calibri"/>
                <a:ea typeface="Calibri"/>
                <a:cs typeface="Calibri"/>
                <a:sym typeface="Calibri"/>
              </a:rPr>
              <a:t>100322</a:t>
            </a:r>
            <a:r>
              <a:rPr b="0" i="0" lang="en-US" sz="1400" u="none" cap="none" strike="noStrike">
                <a:solidFill>
                  <a:schemeClr val="lt1"/>
                </a:solidFill>
                <a:latin typeface="Calibri"/>
                <a:ea typeface="Calibri"/>
                <a:cs typeface="Calibri"/>
                <a:sym typeface="Calibri"/>
              </a:rPr>
              <a:t>]] </a:t>
            </a:r>
            <a:endParaRPr/>
          </a:p>
        </p:txBody>
      </p:sp>
      <p:pic>
        <p:nvPicPr>
          <p:cNvPr id="178" name="Google Shape;178;p28"/>
          <p:cNvPicPr preferRelativeResize="0"/>
          <p:nvPr/>
        </p:nvPicPr>
        <p:blipFill>
          <a:blip r:embed="rId6">
            <a:alphaModFix/>
          </a:blip>
          <a:stretch>
            <a:fillRect/>
          </a:stretch>
        </p:blipFill>
        <p:spPr>
          <a:xfrm>
            <a:off x="10799862" y="332900"/>
            <a:ext cx="643263" cy="1060274"/>
          </a:xfrm>
          <a:prstGeom prst="rect">
            <a:avLst/>
          </a:prstGeom>
          <a:noFill/>
          <a:ln>
            <a:noFill/>
          </a:ln>
        </p:spPr>
      </p:pic>
      <p:sp>
        <p:nvSpPr>
          <p:cNvPr id="179" name="Google Shape;179;p28"/>
          <p:cNvSpPr txBox="1"/>
          <p:nvPr/>
        </p:nvSpPr>
        <p:spPr>
          <a:xfrm>
            <a:off x="1118062" y="1393177"/>
            <a:ext cx="9103800" cy="26643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Poppins SemiBold"/>
              <a:buNone/>
            </a:pPr>
            <a:r>
              <a:rPr lang="en-US" sz="5400">
                <a:solidFill>
                  <a:schemeClr val="lt1"/>
                </a:solidFill>
                <a:latin typeface="Poppins SemiBold"/>
                <a:ea typeface="Poppins SemiBold"/>
                <a:cs typeface="Poppins SemiBold"/>
                <a:sym typeface="Poppins SemiBold"/>
              </a:rPr>
              <a:t>Contoh Pembuatan </a:t>
            </a:r>
            <a:endParaRPr sz="5400">
              <a:solidFill>
                <a:schemeClr val="lt1"/>
              </a:solidFill>
              <a:latin typeface="Poppins SemiBold"/>
              <a:ea typeface="Poppins SemiBold"/>
              <a:cs typeface="Poppins SemiBold"/>
              <a:sym typeface="Poppins SemiBold"/>
            </a:endParaRPr>
          </a:p>
          <a:p>
            <a:pPr indent="0" lvl="0" marL="0" marR="0" rtl="0" algn="l">
              <a:lnSpc>
                <a:spcPct val="90000"/>
              </a:lnSpc>
              <a:spcBef>
                <a:spcPts val="0"/>
              </a:spcBef>
              <a:spcAft>
                <a:spcPts val="0"/>
              </a:spcAft>
              <a:buClr>
                <a:schemeClr val="lt1"/>
              </a:buClr>
              <a:buSzPts val="5400"/>
              <a:buFont typeface="Poppins SemiBold"/>
              <a:buNone/>
            </a:pPr>
            <a:r>
              <a:rPr lang="en-US" sz="5400">
                <a:solidFill>
                  <a:schemeClr val="lt1"/>
                </a:solidFill>
                <a:latin typeface="Poppins SemiBold"/>
                <a:ea typeface="Poppins SemiBold"/>
                <a:cs typeface="Poppins SemiBold"/>
                <a:sym typeface="Poppins SemiBold"/>
              </a:rPr>
              <a:t>Situs Web</a:t>
            </a:r>
            <a:r>
              <a:rPr lang="en-US" sz="5400">
                <a:solidFill>
                  <a:schemeClr val="lt1"/>
                </a:solidFill>
                <a:latin typeface="Poppins SemiBold"/>
                <a:ea typeface="Poppins SemiBold"/>
                <a:cs typeface="Poppins SemiBold"/>
                <a:sym typeface="Poppins SemiBold"/>
              </a:rPr>
              <a:t> </a:t>
            </a:r>
            <a:endParaRPr b="0" i="0" sz="3500" u="none" cap="none" strike="noStrike">
              <a:solidFill>
                <a:schemeClr val="lt1"/>
              </a:solidFill>
              <a:latin typeface="Poppins SemiBold"/>
              <a:ea typeface="Poppins SemiBold"/>
              <a:cs typeface="Poppins SemiBold"/>
              <a:sym typeface="Poppins SemiBold"/>
            </a:endParaRPr>
          </a:p>
        </p:txBody>
      </p:sp>
      <p:sp>
        <p:nvSpPr>
          <p:cNvPr id="180" name="Google Shape;180;p28"/>
          <p:cNvSpPr txBox="1"/>
          <p:nvPr/>
        </p:nvSpPr>
        <p:spPr>
          <a:xfrm>
            <a:off x="1127383" y="4548531"/>
            <a:ext cx="8072700" cy="500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F00"/>
              </a:buClr>
              <a:buSzPts val="2800"/>
              <a:buFont typeface="Calibri"/>
              <a:buNone/>
            </a:pPr>
            <a:r>
              <a:rPr lang="en-US" sz="2800">
                <a:solidFill>
                  <a:srgbClr val="FFFF00"/>
                </a:solidFill>
                <a:latin typeface="Calibri"/>
                <a:ea typeface="Calibri"/>
                <a:cs typeface="Calibri"/>
                <a:sym typeface="Calibri"/>
              </a:rPr>
              <a:t>[Instruktur]</a:t>
            </a:r>
            <a:r>
              <a:rPr lang="en-US" sz="2800">
                <a:solidFill>
                  <a:srgbClr val="FFFF00"/>
                </a:solidFill>
                <a:latin typeface="Calibri"/>
                <a:ea typeface="Calibri"/>
                <a:cs typeface="Calibri"/>
                <a:sym typeface="Calibri"/>
              </a:rPr>
              <a:t> </a:t>
            </a:r>
            <a:endParaRPr/>
          </a:p>
        </p:txBody>
      </p:sp>
      <p:sp>
        <p:nvSpPr>
          <p:cNvPr id="181" name="Google Shape;181;p28"/>
          <p:cNvSpPr txBox="1"/>
          <p:nvPr/>
        </p:nvSpPr>
        <p:spPr>
          <a:xfrm>
            <a:off x="1127375" y="4952513"/>
            <a:ext cx="42168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800">
                <a:solidFill>
                  <a:srgbClr val="FFFF00"/>
                </a:solidFill>
                <a:latin typeface="Calibri"/>
                <a:ea typeface="Calibri"/>
                <a:cs typeface="Calibri"/>
                <a:sym typeface="Calibri"/>
              </a:rPr>
              <a:t>#umkmpulihbersama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7"/>
          <p:cNvPicPr preferRelativeResize="0"/>
          <p:nvPr/>
        </p:nvPicPr>
        <p:blipFill rotWithShape="1">
          <a:blip r:embed="rId3">
            <a:alphaModFix/>
          </a:blip>
          <a:srcRect b="0" l="0" r="0" t="6076"/>
          <a:stretch/>
        </p:blipFill>
        <p:spPr>
          <a:xfrm>
            <a:off x="995088" y="1116300"/>
            <a:ext cx="10201824" cy="5390051"/>
          </a:xfrm>
          <a:prstGeom prst="rect">
            <a:avLst/>
          </a:prstGeom>
          <a:noFill/>
          <a:ln>
            <a:noFill/>
          </a:ln>
        </p:spPr>
      </p:pic>
      <p:cxnSp>
        <p:nvCxnSpPr>
          <p:cNvPr id="305" name="Google Shape;305;p37"/>
          <p:cNvCxnSpPr/>
          <p:nvPr/>
        </p:nvCxnSpPr>
        <p:spPr>
          <a:xfrm rot="10800000">
            <a:off x="8001300" y="3061265"/>
            <a:ext cx="685500" cy="536700"/>
          </a:xfrm>
          <a:prstGeom prst="straightConnector1">
            <a:avLst/>
          </a:prstGeom>
          <a:noFill/>
          <a:ln cap="flat" cmpd="sng" w="76200">
            <a:solidFill>
              <a:schemeClr val="dk1"/>
            </a:solidFill>
            <a:prstDash val="solid"/>
            <a:miter lim="800000"/>
            <a:headEnd len="sm" w="sm" type="none"/>
            <a:tailEnd len="med" w="med" type="triangle"/>
          </a:ln>
        </p:spPr>
      </p:cxnSp>
      <p:sp>
        <p:nvSpPr>
          <p:cNvPr id="306" name="Google Shape;306;p37"/>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07" name="Google Shape;307;p37"/>
          <p:cNvGrpSpPr/>
          <p:nvPr/>
        </p:nvGrpSpPr>
        <p:grpSpPr>
          <a:xfrm>
            <a:off x="8851042" y="65792"/>
            <a:ext cx="3256207" cy="631899"/>
            <a:chOff x="94174" y="356285"/>
            <a:chExt cx="4299190" cy="1029822"/>
          </a:xfrm>
        </p:grpSpPr>
        <p:grpSp>
          <p:nvGrpSpPr>
            <p:cNvPr id="308" name="Google Shape;308;p37"/>
            <p:cNvGrpSpPr/>
            <p:nvPr/>
          </p:nvGrpSpPr>
          <p:grpSpPr>
            <a:xfrm>
              <a:off x="94174" y="356285"/>
              <a:ext cx="4299190" cy="1029822"/>
              <a:chOff x="6453398" y="244444"/>
              <a:chExt cx="5492067" cy="1315562"/>
            </a:xfrm>
          </p:grpSpPr>
          <p:sp>
            <p:nvSpPr>
              <p:cNvPr id="309" name="Google Shape;309;p37"/>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10" name="Google Shape;310;p37"/>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11" name="Google Shape;311;p37"/>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312" name="Google Shape;312;p37"/>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8"/>
          <p:cNvPicPr preferRelativeResize="0"/>
          <p:nvPr/>
        </p:nvPicPr>
        <p:blipFill rotWithShape="1">
          <a:blip r:embed="rId3">
            <a:alphaModFix/>
          </a:blip>
          <a:srcRect b="0" l="0" r="0" t="7261"/>
          <a:stretch/>
        </p:blipFill>
        <p:spPr>
          <a:xfrm>
            <a:off x="1084925" y="1070449"/>
            <a:ext cx="10395874" cy="5422850"/>
          </a:xfrm>
          <a:prstGeom prst="rect">
            <a:avLst/>
          </a:prstGeom>
          <a:noFill/>
          <a:ln>
            <a:noFill/>
          </a:ln>
        </p:spPr>
      </p:pic>
      <p:cxnSp>
        <p:nvCxnSpPr>
          <p:cNvPr id="318" name="Google Shape;318;p38"/>
          <p:cNvCxnSpPr/>
          <p:nvPr/>
        </p:nvCxnSpPr>
        <p:spPr>
          <a:xfrm rot="10800000">
            <a:off x="5416825" y="3429079"/>
            <a:ext cx="0" cy="705600"/>
          </a:xfrm>
          <a:prstGeom prst="straightConnector1">
            <a:avLst/>
          </a:prstGeom>
          <a:noFill/>
          <a:ln cap="flat" cmpd="sng" w="76200">
            <a:solidFill>
              <a:schemeClr val="dk1"/>
            </a:solidFill>
            <a:prstDash val="solid"/>
            <a:miter lim="800000"/>
            <a:headEnd len="sm" w="sm" type="none"/>
            <a:tailEnd len="med" w="med" type="triangle"/>
          </a:ln>
        </p:spPr>
      </p:cxnSp>
      <p:sp>
        <p:nvSpPr>
          <p:cNvPr id="319" name="Google Shape;319;p38"/>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20" name="Google Shape;320;p38"/>
          <p:cNvGrpSpPr/>
          <p:nvPr/>
        </p:nvGrpSpPr>
        <p:grpSpPr>
          <a:xfrm>
            <a:off x="8851042" y="65792"/>
            <a:ext cx="3256207" cy="631899"/>
            <a:chOff x="94174" y="356285"/>
            <a:chExt cx="4299190" cy="1029822"/>
          </a:xfrm>
        </p:grpSpPr>
        <p:grpSp>
          <p:nvGrpSpPr>
            <p:cNvPr id="321" name="Google Shape;321;p38"/>
            <p:cNvGrpSpPr/>
            <p:nvPr/>
          </p:nvGrpSpPr>
          <p:grpSpPr>
            <a:xfrm>
              <a:off x="94174" y="356285"/>
              <a:ext cx="4299190" cy="1029822"/>
              <a:chOff x="6453398" y="244444"/>
              <a:chExt cx="5492067" cy="1315562"/>
            </a:xfrm>
          </p:grpSpPr>
          <p:sp>
            <p:nvSpPr>
              <p:cNvPr id="322" name="Google Shape;322;p38"/>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23" name="Google Shape;323;p38"/>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24" name="Google Shape;324;p38"/>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325" name="Google Shape;325;p38"/>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9"/>
          <p:cNvPicPr preferRelativeResize="0"/>
          <p:nvPr/>
        </p:nvPicPr>
        <p:blipFill rotWithShape="1">
          <a:blip r:embed="rId3">
            <a:alphaModFix/>
          </a:blip>
          <a:srcRect b="0" l="0" r="0" t="6463"/>
          <a:stretch/>
        </p:blipFill>
        <p:spPr>
          <a:xfrm>
            <a:off x="1037875" y="1170725"/>
            <a:ext cx="10317226" cy="5428401"/>
          </a:xfrm>
          <a:prstGeom prst="rect">
            <a:avLst/>
          </a:prstGeom>
          <a:noFill/>
          <a:ln>
            <a:noFill/>
          </a:ln>
        </p:spPr>
      </p:pic>
      <p:cxnSp>
        <p:nvCxnSpPr>
          <p:cNvPr id="331" name="Google Shape;331;p39"/>
          <p:cNvCxnSpPr/>
          <p:nvPr/>
        </p:nvCxnSpPr>
        <p:spPr>
          <a:xfrm flipH="1" rot="10800000">
            <a:off x="4273826" y="5546178"/>
            <a:ext cx="765300" cy="417300"/>
          </a:xfrm>
          <a:prstGeom prst="straightConnector1">
            <a:avLst/>
          </a:prstGeom>
          <a:noFill/>
          <a:ln cap="flat" cmpd="sng" w="76200">
            <a:solidFill>
              <a:schemeClr val="dk1"/>
            </a:solidFill>
            <a:prstDash val="solid"/>
            <a:miter lim="800000"/>
            <a:headEnd len="sm" w="sm" type="none"/>
            <a:tailEnd len="med" w="med" type="triangle"/>
          </a:ln>
        </p:spPr>
      </p:cxnSp>
      <p:sp>
        <p:nvSpPr>
          <p:cNvPr id="332" name="Google Shape;332;p39"/>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33" name="Google Shape;333;p39"/>
          <p:cNvGrpSpPr/>
          <p:nvPr/>
        </p:nvGrpSpPr>
        <p:grpSpPr>
          <a:xfrm>
            <a:off x="8851042" y="65792"/>
            <a:ext cx="3256207" cy="631899"/>
            <a:chOff x="94174" y="356285"/>
            <a:chExt cx="4299190" cy="1029822"/>
          </a:xfrm>
        </p:grpSpPr>
        <p:grpSp>
          <p:nvGrpSpPr>
            <p:cNvPr id="334" name="Google Shape;334;p39"/>
            <p:cNvGrpSpPr/>
            <p:nvPr/>
          </p:nvGrpSpPr>
          <p:grpSpPr>
            <a:xfrm>
              <a:off x="94174" y="356285"/>
              <a:ext cx="4299190" cy="1029822"/>
              <a:chOff x="6453398" y="244444"/>
              <a:chExt cx="5492067" cy="1315562"/>
            </a:xfrm>
          </p:grpSpPr>
          <p:sp>
            <p:nvSpPr>
              <p:cNvPr id="335" name="Google Shape;335;p39"/>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36" name="Google Shape;336;p39"/>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37" name="Google Shape;337;p39"/>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338" name="Google Shape;338;p39"/>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40"/>
          <p:cNvPicPr preferRelativeResize="0"/>
          <p:nvPr/>
        </p:nvPicPr>
        <p:blipFill rotWithShape="1">
          <a:blip r:embed="rId3">
            <a:alphaModFix/>
          </a:blip>
          <a:srcRect b="0" l="0" r="0" t="6829"/>
          <a:stretch/>
        </p:blipFill>
        <p:spPr>
          <a:xfrm>
            <a:off x="1060650" y="1102249"/>
            <a:ext cx="10420152" cy="5461150"/>
          </a:xfrm>
          <a:prstGeom prst="rect">
            <a:avLst/>
          </a:prstGeom>
          <a:noFill/>
          <a:ln>
            <a:noFill/>
          </a:ln>
        </p:spPr>
      </p:pic>
      <p:cxnSp>
        <p:nvCxnSpPr>
          <p:cNvPr id="344" name="Google Shape;344;p40"/>
          <p:cNvCxnSpPr/>
          <p:nvPr/>
        </p:nvCxnSpPr>
        <p:spPr>
          <a:xfrm flipH="1" rot="10800000">
            <a:off x="7444408" y="1560586"/>
            <a:ext cx="765300" cy="417300"/>
          </a:xfrm>
          <a:prstGeom prst="straightConnector1">
            <a:avLst/>
          </a:prstGeom>
          <a:noFill/>
          <a:ln cap="flat" cmpd="sng" w="76200">
            <a:solidFill>
              <a:schemeClr val="dk1"/>
            </a:solidFill>
            <a:prstDash val="solid"/>
            <a:miter lim="800000"/>
            <a:headEnd len="sm" w="sm" type="none"/>
            <a:tailEnd len="med" w="med" type="triangle"/>
          </a:ln>
        </p:spPr>
      </p:cxnSp>
      <p:sp>
        <p:nvSpPr>
          <p:cNvPr id="345" name="Google Shape;345;p40"/>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46" name="Google Shape;346;p40"/>
          <p:cNvGrpSpPr/>
          <p:nvPr/>
        </p:nvGrpSpPr>
        <p:grpSpPr>
          <a:xfrm>
            <a:off x="8851042" y="65792"/>
            <a:ext cx="3256207" cy="631899"/>
            <a:chOff x="94174" y="356285"/>
            <a:chExt cx="4299190" cy="1029822"/>
          </a:xfrm>
        </p:grpSpPr>
        <p:grpSp>
          <p:nvGrpSpPr>
            <p:cNvPr id="347" name="Google Shape;347;p40"/>
            <p:cNvGrpSpPr/>
            <p:nvPr/>
          </p:nvGrpSpPr>
          <p:grpSpPr>
            <a:xfrm>
              <a:off x="94174" y="356285"/>
              <a:ext cx="4299190" cy="1029822"/>
              <a:chOff x="6453398" y="244444"/>
              <a:chExt cx="5492067" cy="1315562"/>
            </a:xfrm>
          </p:grpSpPr>
          <p:sp>
            <p:nvSpPr>
              <p:cNvPr id="348" name="Google Shape;348;p40"/>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49" name="Google Shape;349;p40"/>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50" name="Google Shape;350;p40"/>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351" name="Google Shape;351;p40"/>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1"/>
          <p:cNvPicPr preferRelativeResize="0"/>
          <p:nvPr/>
        </p:nvPicPr>
        <p:blipFill rotWithShape="1">
          <a:blip r:embed="rId3">
            <a:alphaModFix/>
          </a:blip>
          <a:srcRect b="0" l="0" r="0" t="6419"/>
          <a:stretch/>
        </p:blipFill>
        <p:spPr>
          <a:xfrm>
            <a:off x="1090786" y="1191750"/>
            <a:ext cx="10010424" cy="5269474"/>
          </a:xfrm>
          <a:prstGeom prst="rect">
            <a:avLst/>
          </a:prstGeom>
          <a:noFill/>
          <a:ln>
            <a:noFill/>
          </a:ln>
        </p:spPr>
      </p:pic>
      <p:cxnSp>
        <p:nvCxnSpPr>
          <p:cNvPr id="357" name="Google Shape;357;p41"/>
          <p:cNvCxnSpPr/>
          <p:nvPr/>
        </p:nvCxnSpPr>
        <p:spPr>
          <a:xfrm rot="10800000">
            <a:off x="2822909" y="4105239"/>
            <a:ext cx="963900" cy="476700"/>
          </a:xfrm>
          <a:prstGeom prst="straightConnector1">
            <a:avLst/>
          </a:prstGeom>
          <a:noFill/>
          <a:ln cap="flat" cmpd="sng" w="76200">
            <a:solidFill>
              <a:schemeClr val="dk1"/>
            </a:solidFill>
            <a:prstDash val="solid"/>
            <a:miter lim="800000"/>
            <a:headEnd len="sm" w="sm" type="none"/>
            <a:tailEnd len="med" w="med" type="triangle"/>
          </a:ln>
        </p:spPr>
      </p:cxnSp>
      <p:sp>
        <p:nvSpPr>
          <p:cNvPr id="358" name="Google Shape;358;p41"/>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59" name="Google Shape;359;p41"/>
          <p:cNvGrpSpPr/>
          <p:nvPr/>
        </p:nvGrpSpPr>
        <p:grpSpPr>
          <a:xfrm>
            <a:off x="8851042" y="65792"/>
            <a:ext cx="3256207" cy="631899"/>
            <a:chOff x="94174" y="356285"/>
            <a:chExt cx="4299190" cy="1029822"/>
          </a:xfrm>
        </p:grpSpPr>
        <p:grpSp>
          <p:nvGrpSpPr>
            <p:cNvPr id="360" name="Google Shape;360;p41"/>
            <p:cNvGrpSpPr/>
            <p:nvPr/>
          </p:nvGrpSpPr>
          <p:grpSpPr>
            <a:xfrm>
              <a:off x="94174" y="356285"/>
              <a:ext cx="4299190" cy="1029822"/>
              <a:chOff x="6453398" y="244444"/>
              <a:chExt cx="5492067" cy="1315562"/>
            </a:xfrm>
          </p:grpSpPr>
          <p:sp>
            <p:nvSpPr>
              <p:cNvPr id="361" name="Google Shape;361;p41"/>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62" name="Google Shape;362;p41"/>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63" name="Google Shape;363;p41"/>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364" name="Google Shape;364;p41"/>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nvSpPr>
        <p:spPr>
          <a:xfrm>
            <a:off x="1323561" y="3106772"/>
            <a:ext cx="10551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sng" cap="none" strike="noStrike">
                <a:solidFill>
                  <a:schemeClr val="hlink"/>
                </a:solidFill>
                <a:latin typeface="Calibri"/>
                <a:ea typeface="Calibri"/>
                <a:cs typeface="Calibri"/>
                <a:sym typeface="Calibri"/>
                <a:hlinkClick r:id="rId3"/>
              </a:rPr>
              <a:t>https://www.youtube.com/watch?v=YxpjW-Mq96Q</a:t>
            </a:r>
            <a:endParaRPr sz="1500"/>
          </a:p>
        </p:txBody>
      </p:sp>
      <p:pic>
        <p:nvPicPr>
          <p:cNvPr id="370" name="Google Shape;370;p42"/>
          <p:cNvPicPr preferRelativeResize="0"/>
          <p:nvPr/>
        </p:nvPicPr>
        <p:blipFill rotWithShape="1">
          <a:blip r:embed="rId4">
            <a:alphaModFix/>
          </a:blip>
          <a:srcRect b="50000" l="41739" r="41875" t="32089"/>
          <a:stretch/>
        </p:blipFill>
        <p:spPr>
          <a:xfrm>
            <a:off x="4601818" y="1878496"/>
            <a:ext cx="1997763" cy="1228277"/>
          </a:xfrm>
          <a:prstGeom prst="rect">
            <a:avLst/>
          </a:prstGeom>
          <a:noFill/>
          <a:ln>
            <a:noFill/>
          </a:ln>
        </p:spPr>
      </p:pic>
      <p:sp>
        <p:nvSpPr>
          <p:cNvPr id="371" name="Google Shape;371;p42"/>
          <p:cNvSpPr txBox="1"/>
          <p:nvPr>
            <p:ph type="title"/>
          </p:nvPr>
        </p:nvSpPr>
        <p:spPr>
          <a:xfrm>
            <a:off x="2075800" y="1157300"/>
            <a:ext cx="7597200" cy="721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Tutorial Edit Website </a:t>
            </a:r>
            <a:endParaRPr b="1"/>
          </a:p>
        </p:txBody>
      </p:sp>
      <p:sp>
        <p:nvSpPr>
          <p:cNvPr id="372" name="Google Shape;372;p42"/>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73" name="Google Shape;373;p42"/>
          <p:cNvGrpSpPr/>
          <p:nvPr/>
        </p:nvGrpSpPr>
        <p:grpSpPr>
          <a:xfrm>
            <a:off x="8851042" y="65792"/>
            <a:ext cx="3256207" cy="631899"/>
            <a:chOff x="94174" y="356285"/>
            <a:chExt cx="4299190" cy="1029822"/>
          </a:xfrm>
        </p:grpSpPr>
        <p:grpSp>
          <p:nvGrpSpPr>
            <p:cNvPr id="374" name="Google Shape;374;p42"/>
            <p:cNvGrpSpPr/>
            <p:nvPr/>
          </p:nvGrpSpPr>
          <p:grpSpPr>
            <a:xfrm>
              <a:off x="94174" y="356285"/>
              <a:ext cx="4299190" cy="1029822"/>
              <a:chOff x="6453398" y="244444"/>
              <a:chExt cx="5492067" cy="1315562"/>
            </a:xfrm>
          </p:grpSpPr>
          <p:sp>
            <p:nvSpPr>
              <p:cNvPr id="375" name="Google Shape;375;p42"/>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76" name="Google Shape;376;p42"/>
              <p:cNvPicPr preferRelativeResize="0"/>
              <p:nvPr/>
            </p:nvPicPr>
            <p:blipFill rotWithShape="1">
              <a:blip r:embed="rId5">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77" name="Google Shape;377;p42"/>
              <p:cNvPicPr preferRelativeResize="0"/>
              <p:nvPr/>
            </p:nvPicPr>
            <p:blipFill rotWithShape="1">
              <a:blip r:embed="rId6">
                <a:alphaModFix/>
              </a:blip>
              <a:srcRect b="0" l="0" r="0" t="0"/>
              <a:stretch/>
            </p:blipFill>
            <p:spPr>
              <a:xfrm>
                <a:off x="8747840" y="343925"/>
                <a:ext cx="1092357" cy="1092383"/>
              </a:xfrm>
              <a:prstGeom prst="rect">
                <a:avLst/>
              </a:prstGeom>
              <a:noFill/>
              <a:ln>
                <a:noFill/>
              </a:ln>
            </p:spPr>
          </p:pic>
        </p:grpSp>
        <p:pic>
          <p:nvPicPr>
            <p:cNvPr id="378" name="Google Shape;378;p42"/>
            <p:cNvPicPr preferRelativeResize="0"/>
            <p:nvPr/>
          </p:nvPicPr>
          <p:blipFill>
            <a:blip r:embed="rId7">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3"/>
          <p:cNvPicPr preferRelativeResize="0"/>
          <p:nvPr/>
        </p:nvPicPr>
        <p:blipFill rotWithShape="1">
          <a:blip r:embed="rId3">
            <a:alphaModFix/>
          </a:blip>
          <a:srcRect b="0" l="0" r="0" t="5944"/>
          <a:stretch/>
        </p:blipFill>
        <p:spPr>
          <a:xfrm>
            <a:off x="872275" y="1116700"/>
            <a:ext cx="10193227" cy="5392999"/>
          </a:xfrm>
          <a:prstGeom prst="rect">
            <a:avLst/>
          </a:prstGeom>
          <a:noFill/>
          <a:ln>
            <a:noFill/>
          </a:ln>
        </p:spPr>
      </p:pic>
      <p:cxnSp>
        <p:nvCxnSpPr>
          <p:cNvPr id="384" name="Google Shape;384;p43"/>
          <p:cNvCxnSpPr/>
          <p:nvPr/>
        </p:nvCxnSpPr>
        <p:spPr>
          <a:xfrm flipH="1" rot="10800000">
            <a:off x="9526773" y="1721574"/>
            <a:ext cx="765300" cy="417300"/>
          </a:xfrm>
          <a:prstGeom prst="straightConnector1">
            <a:avLst/>
          </a:prstGeom>
          <a:noFill/>
          <a:ln cap="flat" cmpd="sng" w="76200">
            <a:solidFill>
              <a:schemeClr val="dk1"/>
            </a:solidFill>
            <a:prstDash val="solid"/>
            <a:miter lim="800000"/>
            <a:headEnd len="sm" w="sm" type="none"/>
            <a:tailEnd len="med" w="med" type="triangle"/>
          </a:ln>
        </p:spPr>
      </p:cxnSp>
      <p:sp>
        <p:nvSpPr>
          <p:cNvPr id="385" name="Google Shape;385;p43"/>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86" name="Google Shape;386;p43"/>
          <p:cNvGrpSpPr/>
          <p:nvPr/>
        </p:nvGrpSpPr>
        <p:grpSpPr>
          <a:xfrm>
            <a:off x="8851042" y="65792"/>
            <a:ext cx="3256207" cy="631899"/>
            <a:chOff x="94174" y="356285"/>
            <a:chExt cx="4299190" cy="1029822"/>
          </a:xfrm>
        </p:grpSpPr>
        <p:grpSp>
          <p:nvGrpSpPr>
            <p:cNvPr id="387" name="Google Shape;387;p43"/>
            <p:cNvGrpSpPr/>
            <p:nvPr/>
          </p:nvGrpSpPr>
          <p:grpSpPr>
            <a:xfrm>
              <a:off x="94174" y="356285"/>
              <a:ext cx="4299190" cy="1029822"/>
              <a:chOff x="6453398" y="244444"/>
              <a:chExt cx="5492067" cy="1315562"/>
            </a:xfrm>
          </p:grpSpPr>
          <p:sp>
            <p:nvSpPr>
              <p:cNvPr id="388" name="Google Shape;388;p43"/>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389" name="Google Shape;389;p43"/>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390" name="Google Shape;390;p43"/>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391" name="Google Shape;391;p43"/>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4"/>
          <p:cNvPicPr preferRelativeResize="0"/>
          <p:nvPr/>
        </p:nvPicPr>
        <p:blipFill rotWithShape="1">
          <a:blip r:embed="rId3">
            <a:alphaModFix/>
          </a:blip>
          <a:srcRect b="0" l="0" r="0" t="6235"/>
          <a:stretch/>
        </p:blipFill>
        <p:spPr>
          <a:xfrm>
            <a:off x="1055675" y="1028125"/>
            <a:ext cx="10425125" cy="5498701"/>
          </a:xfrm>
          <a:prstGeom prst="rect">
            <a:avLst/>
          </a:prstGeom>
          <a:noFill/>
          <a:ln>
            <a:noFill/>
          </a:ln>
        </p:spPr>
      </p:pic>
      <p:sp>
        <p:nvSpPr>
          <p:cNvPr id="397" name="Google Shape;397;p44"/>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98" name="Google Shape;398;p44"/>
          <p:cNvGrpSpPr/>
          <p:nvPr/>
        </p:nvGrpSpPr>
        <p:grpSpPr>
          <a:xfrm>
            <a:off x="8851042" y="65792"/>
            <a:ext cx="3256207" cy="631899"/>
            <a:chOff x="94174" y="356285"/>
            <a:chExt cx="4299190" cy="1029822"/>
          </a:xfrm>
        </p:grpSpPr>
        <p:grpSp>
          <p:nvGrpSpPr>
            <p:cNvPr id="399" name="Google Shape;399;p44"/>
            <p:cNvGrpSpPr/>
            <p:nvPr/>
          </p:nvGrpSpPr>
          <p:grpSpPr>
            <a:xfrm>
              <a:off x="94174" y="356285"/>
              <a:ext cx="4299190" cy="1029822"/>
              <a:chOff x="6453398" y="244444"/>
              <a:chExt cx="5492067" cy="1315562"/>
            </a:xfrm>
          </p:grpSpPr>
          <p:sp>
            <p:nvSpPr>
              <p:cNvPr id="400" name="Google Shape;400;p44"/>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401" name="Google Shape;401;p44"/>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402" name="Google Shape;402;p44"/>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403" name="Google Shape;403;p44"/>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45"/>
          <p:cNvSpPr txBox="1"/>
          <p:nvPr/>
        </p:nvSpPr>
        <p:spPr>
          <a:xfrm>
            <a:off x="1743213" y="3284376"/>
            <a:ext cx="3872400" cy="10344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Poppins SemiBold"/>
              <a:buNone/>
            </a:pPr>
            <a:r>
              <a:rPr lang="en-US" sz="4000">
                <a:solidFill>
                  <a:schemeClr val="lt1"/>
                </a:solidFill>
                <a:latin typeface="Poppins SemiBold"/>
                <a:ea typeface="Poppins SemiBold"/>
                <a:cs typeface="Poppins SemiBold"/>
                <a:sym typeface="Poppins SemiBold"/>
              </a:rPr>
              <a:t>Terima Kasih</a:t>
            </a:r>
            <a:endParaRPr sz="4000">
              <a:solidFill>
                <a:schemeClr val="lt1"/>
              </a:solidFill>
              <a:latin typeface="Poppins SemiBold"/>
              <a:ea typeface="Poppins SemiBold"/>
              <a:cs typeface="Poppins SemiBold"/>
              <a:sym typeface="Poppins SemiBold"/>
            </a:endParaRPr>
          </a:p>
        </p:txBody>
      </p:sp>
      <p:pic>
        <p:nvPicPr>
          <p:cNvPr id="409" name="Google Shape;409;p45"/>
          <p:cNvPicPr preferRelativeResize="0"/>
          <p:nvPr/>
        </p:nvPicPr>
        <p:blipFill rotWithShape="1">
          <a:blip r:embed="rId4">
            <a:alphaModFix/>
          </a:blip>
          <a:srcRect b="0" l="0" r="0" t="0"/>
          <a:stretch/>
        </p:blipFill>
        <p:spPr>
          <a:xfrm>
            <a:off x="1006095" y="235427"/>
            <a:ext cx="1036576" cy="1036576"/>
          </a:xfrm>
          <a:prstGeom prst="rect">
            <a:avLst/>
          </a:prstGeom>
          <a:noFill/>
          <a:ln>
            <a:noFill/>
          </a:ln>
        </p:spPr>
      </p:pic>
      <p:pic>
        <p:nvPicPr>
          <p:cNvPr id="410" name="Google Shape;410;p45"/>
          <p:cNvPicPr preferRelativeResize="0"/>
          <p:nvPr/>
        </p:nvPicPr>
        <p:blipFill rotWithShape="1">
          <a:blip r:embed="rId5">
            <a:alphaModFix/>
          </a:blip>
          <a:srcRect b="0" l="0" r="0" t="0"/>
          <a:stretch/>
        </p:blipFill>
        <p:spPr>
          <a:xfrm>
            <a:off x="1524383" y="-254450"/>
            <a:ext cx="2082355" cy="2105752"/>
          </a:xfrm>
          <a:prstGeom prst="rect">
            <a:avLst/>
          </a:prstGeom>
          <a:noFill/>
          <a:ln>
            <a:noFill/>
          </a:ln>
        </p:spPr>
      </p:pic>
      <p:pic>
        <p:nvPicPr>
          <p:cNvPr id="411" name="Google Shape;411;p45"/>
          <p:cNvPicPr preferRelativeResize="0"/>
          <p:nvPr/>
        </p:nvPicPr>
        <p:blipFill rotWithShape="1">
          <a:blip r:embed="rId6">
            <a:alphaModFix/>
          </a:blip>
          <a:srcRect b="0" l="0" r="0" t="0"/>
          <a:stretch/>
        </p:blipFill>
        <p:spPr>
          <a:xfrm>
            <a:off x="6339235" y="5892800"/>
            <a:ext cx="5068837" cy="523700"/>
          </a:xfrm>
          <a:prstGeom prst="rect">
            <a:avLst/>
          </a:prstGeom>
          <a:noFill/>
          <a:ln>
            <a:noFill/>
          </a:ln>
        </p:spPr>
      </p:pic>
      <p:pic>
        <p:nvPicPr>
          <p:cNvPr id="412" name="Google Shape;412;p45"/>
          <p:cNvPicPr preferRelativeResize="0"/>
          <p:nvPr/>
        </p:nvPicPr>
        <p:blipFill rotWithShape="1">
          <a:blip r:embed="rId7">
            <a:alphaModFix/>
          </a:blip>
          <a:srcRect b="0" l="0" r="0" t="0"/>
          <a:stretch/>
        </p:blipFill>
        <p:spPr>
          <a:xfrm>
            <a:off x="5615482" y="2068498"/>
            <a:ext cx="3995288" cy="3582138"/>
          </a:xfrm>
          <a:prstGeom prst="rect">
            <a:avLst/>
          </a:prstGeom>
          <a:noFill/>
          <a:ln>
            <a:noFill/>
          </a:ln>
        </p:spPr>
      </p:pic>
      <p:sp>
        <p:nvSpPr>
          <p:cNvPr id="413" name="Google Shape;413;p45"/>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Shape&#10;&#10;Description automatically generated with medium confidence" id="414" name="Google Shape;414;p45"/>
          <p:cNvPicPr preferRelativeResize="0"/>
          <p:nvPr/>
        </p:nvPicPr>
        <p:blipFill rotWithShape="1">
          <a:blip r:embed="rId8">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415" name="Google Shape;415;p45"/>
          <p:cNvPicPr preferRelativeResize="0"/>
          <p:nvPr/>
        </p:nvPicPr>
        <p:blipFill rotWithShape="1">
          <a:blip r:embed="rId9">
            <a:alphaModFix/>
          </a:blip>
          <a:srcRect b="0" l="0" r="0" t="0"/>
          <a:stretch/>
        </p:blipFill>
        <p:spPr>
          <a:xfrm>
            <a:off x="8747829" y="343939"/>
            <a:ext cx="1138136" cy="1138136"/>
          </a:xfrm>
          <a:prstGeom prst="rect">
            <a:avLst/>
          </a:prstGeom>
          <a:noFill/>
          <a:ln>
            <a:noFill/>
          </a:ln>
        </p:spPr>
      </p:pic>
      <p:pic>
        <p:nvPicPr>
          <p:cNvPr id="416" name="Google Shape;416;p45"/>
          <p:cNvPicPr preferRelativeResize="0"/>
          <p:nvPr/>
        </p:nvPicPr>
        <p:blipFill>
          <a:blip r:embed="rId10">
            <a:alphaModFix/>
          </a:blip>
          <a:stretch>
            <a:fillRect/>
          </a:stretch>
        </p:blipFill>
        <p:spPr>
          <a:xfrm>
            <a:off x="10799862" y="332900"/>
            <a:ext cx="643263" cy="1060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29"/>
          <p:cNvSpPr/>
          <p:nvPr/>
        </p:nvSpPr>
        <p:spPr>
          <a:xfrm>
            <a:off x="-3144" y="-17143"/>
            <a:ext cx="3754748" cy="6883737"/>
          </a:xfrm>
          <a:custGeom>
            <a:rect b="b" l="l" r="r" t="t"/>
            <a:pathLst>
              <a:path extrusionOk="0" h="10312714" w="5625090">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rgbClr val="7F7F7F">
              <a:alpha val="376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7" name="Google Shape;187;p29"/>
          <p:cNvSpPr/>
          <p:nvPr/>
        </p:nvSpPr>
        <p:spPr>
          <a:xfrm>
            <a:off x="2180112" y="-10885"/>
            <a:ext cx="3401040" cy="2224175"/>
          </a:xfrm>
          <a:custGeom>
            <a:rect b="b" l="l" r="r" t="t"/>
            <a:pathLst>
              <a:path extrusionOk="0" h="3332097" w="5133645">
                <a:moveTo>
                  <a:pt x="0" y="0"/>
                </a:moveTo>
                <a:cubicBezTo>
                  <a:pt x="1405490" y="882964"/>
                  <a:pt x="2182073" y="1971959"/>
                  <a:pt x="2718867" y="3332097"/>
                </a:cubicBezTo>
                <a:lnTo>
                  <a:pt x="5133645" y="3326639"/>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88" name="Google Shape;188;p29"/>
          <p:cNvSpPr/>
          <p:nvPr/>
        </p:nvSpPr>
        <p:spPr>
          <a:xfrm>
            <a:off x="1837372" y="-23082"/>
            <a:ext cx="4245882" cy="3365303"/>
          </a:xfrm>
          <a:custGeom>
            <a:rect b="b" l="l" r="r" t="t"/>
            <a:pathLst>
              <a:path extrusionOk="0" h="5041653" w="5917606">
                <a:moveTo>
                  <a:pt x="0" y="0"/>
                </a:moveTo>
                <a:cubicBezTo>
                  <a:pt x="1988349" y="1026811"/>
                  <a:pt x="3009136" y="3355306"/>
                  <a:pt x="3043967" y="5041653"/>
                </a:cubicBezTo>
                <a:lnTo>
                  <a:pt x="5917606" y="5031454"/>
                </a:lnTo>
              </a:path>
            </a:pathLst>
          </a:custGeom>
          <a:no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grpSp>
        <p:nvGrpSpPr>
          <p:cNvPr id="189" name="Google Shape;189;p29"/>
          <p:cNvGrpSpPr/>
          <p:nvPr/>
        </p:nvGrpSpPr>
        <p:grpSpPr>
          <a:xfrm>
            <a:off x="5041006" y="2730516"/>
            <a:ext cx="5721678" cy="992651"/>
            <a:chOff x="4818251" y="1294425"/>
            <a:chExt cx="5721678" cy="992651"/>
          </a:xfrm>
        </p:grpSpPr>
        <p:sp>
          <p:nvSpPr>
            <p:cNvPr id="190" name="Google Shape;190;p29"/>
            <p:cNvSpPr txBox="1"/>
            <p:nvPr/>
          </p:nvSpPr>
          <p:spPr>
            <a:xfrm>
              <a:off x="6032129" y="1363676"/>
              <a:ext cx="4507800" cy="9234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Contoh Pembuatan Situs Web dengan Wordpress dan Wix</a:t>
              </a:r>
              <a:endParaRPr b="1" sz="2700">
                <a:solidFill>
                  <a:srgbClr val="FFFF00"/>
                </a:solidFill>
                <a:latin typeface="Calibri"/>
                <a:ea typeface="Calibri"/>
                <a:cs typeface="Calibri"/>
                <a:sym typeface="Calibri"/>
              </a:endParaRPr>
            </a:p>
          </p:txBody>
        </p:sp>
        <p:sp>
          <p:nvSpPr>
            <p:cNvPr id="191" name="Google Shape;191;p29"/>
            <p:cNvSpPr txBox="1"/>
            <p:nvPr/>
          </p:nvSpPr>
          <p:spPr>
            <a:xfrm>
              <a:off x="4818251" y="1294425"/>
              <a:ext cx="958200" cy="646500"/>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02</a:t>
              </a:r>
              <a:endParaRPr b="1" sz="3600">
                <a:solidFill>
                  <a:schemeClr val="lt1"/>
                </a:solidFill>
                <a:latin typeface="Calibri"/>
                <a:ea typeface="Calibri"/>
                <a:cs typeface="Calibri"/>
                <a:sym typeface="Calibri"/>
              </a:endParaRPr>
            </a:p>
          </p:txBody>
        </p:sp>
      </p:grpSp>
      <p:sp>
        <p:nvSpPr>
          <p:cNvPr id="192" name="Google Shape;192;p29"/>
          <p:cNvSpPr txBox="1"/>
          <p:nvPr/>
        </p:nvSpPr>
        <p:spPr>
          <a:xfrm>
            <a:off x="7723761" y="356296"/>
            <a:ext cx="3198900" cy="1077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chemeClr val="lt1"/>
                </a:solidFill>
                <a:latin typeface="Calibri"/>
                <a:ea typeface="Calibri"/>
                <a:cs typeface="Calibri"/>
                <a:sym typeface="Calibri"/>
              </a:rPr>
              <a:t>Agenda Pembelajaran</a:t>
            </a:r>
            <a:endParaRPr b="1" sz="3200">
              <a:solidFill>
                <a:schemeClr val="lt1"/>
              </a:solidFill>
              <a:latin typeface="Calibri"/>
              <a:ea typeface="Calibri"/>
              <a:cs typeface="Calibri"/>
              <a:sym typeface="Calibri"/>
            </a:endParaRPr>
          </a:p>
        </p:txBody>
      </p:sp>
      <p:grpSp>
        <p:nvGrpSpPr>
          <p:cNvPr id="193" name="Google Shape;193;p29"/>
          <p:cNvGrpSpPr/>
          <p:nvPr/>
        </p:nvGrpSpPr>
        <p:grpSpPr>
          <a:xfrm>
            <a:off x="94174" y="356285"/>
            <a:ext cx="4299190" cy="1029822"/>
            <a:chOff x="6453398" y="244444"/>
            <a:chExt cx="5492067" cy="1315562"/>
          </a:xfrm>
        </p:grpSpPr>
        <p:sp>
          <p:nvSpPr>
            <p:cNvPr id="194" name="Google Shape;194;p29"/>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195" name="Google Shape;195;p29"/>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196" name="Google Shape;196;p29"/>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pic>
        <p:nvPicPr>
          <p:cNvPr id="197" name="Google Shape;197;p29"/>
          <p:cNvPicPr preferRelativeResize="0"/>
          <p:nvPr/>
        </p:nvPicPr>
        <p:blipFill>
          <a:blip r:embed="rId6">
            <a:alphaModFix/>
          </a:blip>
          <a:stretch>
            <a:fillRect/>
          </a:stretch>
        </p:blipFill>
        <p:spPr>
          <a:xfrm>
            <a:off x="3410328" y="438000"/>
            <a:ext cx="494275" cy="814676"/>
          </a:xfrm>
          <a:prstGeom prst="rect">
            <a:avLst/>
          </a:prstGeom>
          <a:noFill/>
          <a:ln>
            <a:noFill/>
          </a:ln>
        </p:spPr>
      </p:pic>
      <p:grpSp>
        <p:nvGrpSpPr>
          <p:cNvPr id="198" name="Google Shape;198;p29"/>
          <p:cNvGrpSpPr/>
          <p:nvPr/>
        </p:nvGrpSpPr>
        <p:grpSpPr>
          <a:xfrm>
            <a:off x="4561958" y="1585055"/>
            <a:ext cx="5721678" cy="646500"/>
            <a:chOff x="4818251" y="1294425"/>
            <a:chExt cx="5721678" cy="646500"/>
          </a:xfrm>
        </p:grpSpPr>
        <p:sp>
          <p:nvSpPr>
            <p:cNvPr id="199" name="Google Shape;199;p29"/>
            <p:cNvSpPr txBox="1"/>
            <p:nvPr/>
          </p:nvSpPr>
          <p:spPr>
            <a:xfrm>
              <a:off x="4818251" y="1294425"/>
              <a:ext cx="958200" cy="646500"/>
            </a:xfrm>
            <a:prstGeom prst="rect">
              <a:avLst/>
            </a:prstGeom>
            <a:noFill/>
            <a:ln>
              <a:noFill/>
            </a:ln>
          </p:spPr>
          <p:txBody>
            <a:bodyPr anchorCtr="0" anchor="ctr" bIns="45700" lIns="108000" spcFirstLastPara="1" rIns="108000" wrap="square" tIns="45700">
              <a:sp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01</a:t>
              </a:r>
              <a:endParaRPr b="1" sz="3600">
                <a:solidFill>
                  <a:schemeClr val="lt1"/>
                </a:solidFill>
                <a:latin typeface="Calibri"/>
                <a:ea typeface="Calibri"/>
                <a:cs typeface="Calibri"/>
                <a:sym typeface="Calibri"/>
              </a:endParaRPr>
            </a:p>
          </p:txBody>
        </p:sp>
        <p:sp>
          <p:nvSpPr>
            <p:cNvPr id="200" name="Google Shape;200;p29"/>
            <p:cNvSpPr txBox="1"/>
            <p:nvPr/>
          </p:nvSpPr>
          <p:spPr>
            <a:xfrm>
              <a:off x="6032129" y="1363676"/>
              <a:ext cx="4507800" cy="507900"/>
            </a:xfrm>
            <a:prstGeom prst="rect">
              <a:avLst/>
            </a:prstGeom>
            <a:noFill/>
            <a:ln>
              <a:noFill/>
            </a:ln>
          </p:spPr>
          <p:txBody>
            <a:bodyPr anchorCtr="0" anchor="ctr" bIns="45700" lIns="108000" spcFirstLastPara="1" rIns="108000" wrap="square" tIns="45700">
              <a:spAutoFit/>
            </a:bodyPr>
            <a:lstStyle/>
            <a:p>
              <a:pPr indent="0" lvl="0" marL="0" marR="0" rtl="0" algn="l">
                <a:spcBef>
                  <a:spcPts val="0"/>
                </a:spcBef>
                <a:spcAft>
                  <a:spcPts val="0"/>
                </a:spcAft>
                <a:buNone/>
              </a:pPr>
              <a:r>
                <a:rPr b="1" lang="en-US" sz="2700">
                  <a:solidFill>
                    <a:srgbClr val="FFFF00"/>
                  </a:solidFill>
                  <a:latin typeface="Calibri"/>
                  <a:ea typeface="Calibri"/>
                  <a:cs typeface="Calibri"/>
                  <a:sym typeface="Calibri"/>
                </a:rPr>
                <a:t>Pendahuluan </a:t>
              </a:r>
              <a:endParaRPr b="1" sz="2700">
                <a:solidFill>
                  <a:srgbClr val="FFFF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cxnSp>
        <p:nvCxnSpPr>
          <p:cNvPr id="205" name="Google Shape;205;p30"/>
          <p:cNvCxnSpPr/>
          <p:nvPr/>
        </p:nvCxnSpPr>
        <p:spPr>
          <a:xfrm>
            <a:off x="2425677" y="2007644"/>
            <a:ext cx="0" cy="4850400"/>
          </a:xfrm>
          <a:prstGeom prst="straightConnector1">
            <a:avLst/>
          </a:prstGeom>
          <a:noFill/>
          <a:ln cap="flat" cmpd="sng" w="57150">
            <a:solidFill>
              <a:srgbClr val="F4B081"/>
            </a:solidFill>
            <a:prstDash val="solid"/>
            <a:miter lim="800000"/>
            <a:headEnd len="sm" w="sm" type="none"/>
            <a:tailEnd len="sm" w="sm" type="none"/>
          </a:ln>
        </p:spPr>
      </p:cxnSp>
      <p:grpSp>
        <p:nvGrpSpPr>
          <p:cNvPr id="206" name="Google Shape;206;p30"/>
          <p:cNvGrpSpPr/>
          <p:nvPr/>
        </p:nvGrpSpPr>
        <p:grpSpPr>
          <a:xfrm>
            <a:off x="3336098" y="2007644"/>
            <a:ext cx="4777625" cy="674906"/>
            <a:chOff x="3059832" y="2116291"/>
            <a:chExt cx="3017702" cy="674906"/>
          </a:xfrm>
        </p:grpSpPr>
        <p:sp>
          <p:nvSpPr>
            <p:cNvPr id="207" name="Google Shape;207;p30"/>
            <p:cNvSpPr txBox="1"/>
            <p:nvPr/>
          </p:nvSpPr>
          <p:spPr>
            <a:xfrm>
              <a:off x="3059834" y="2421897"/>
              <a:ext cx="3017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[Pengalaman]</a:t>
              </a:r>
              <a:endParaRPr sz="1800">
                <a:solidFill>
                  <a:schemeClr val="lt1"/>
                </a:solidFill>
                <a:latin typeface="Calibri"/>
                <a:ea typeface="Calibri"/>
                <a:cs typeface="Calibri"/>
                <a:sym typeface="Calibri"/>
              </a:endParaRPr>
            </a:p>
          </p:txBody>
        </p:sp>
        <p:sp>
          <p:nvSpPr>
            <p:cNvPr id="208" name="Google Shape;208;p30"/>
            <p:cNvSpPr txBox="1"/>
            <p:nvPr/>
          </p:nvSpPr>
          <p:spPr>
            <a:xfrm>
              <a:off x="3059832" y="2116291"/>
              <a:ext cx="2880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FF00"/>
                  </a:solidFill>
                  <a:latin typeface="Calibri"/>
                  <a:ea typeface="Calibri"/>
                  <a:cs typeface="Calibri"/>
                  <a:sym typeface="Calibri"/>
                </a:rPr>
                <a:t>[Instruktur]</a:t>
              </a:r>
              <a:endParaRPr sz="2000">
                <a:solidFill>
                  <a:srgbClr val="FFFF00"/>
                </a:solidFill>
                <a:latin typeface="Calibri"/>
                <a:ea typeface="Calibri"/>
                <a:cs typeface="Calibri"/>
                <a:sym typeface="Calibri"/>
              </a:endParaRPr>
            </a:p>
          </p:txBody>
        </p:sp>
      </p:grpSp>
      <p:sp>
        <p:nvSpPr>
          <p:cNvPr id="209" name="Google Shape;209;p30"/>
          <p:cNvSpPr txBox="1"/>
          <p:nvPr/>
        </p:nvSpPr>
        <p:spPr>
          <a:xfrm>
            <a:off x="233472" y="1915311"/>
            <a:ext cx="1930200" cy="5850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chemeClr val="lt1"/>
                </a:solidFill>
                <a:latin typeface="Calibri"/>
                <a:ea typeface="Calibri"/>
                <a:cs typeface="Calibri"/>
                <a:sym typeface="Calibri"/>
              </a:rPr>
              <a:t>Instruktur</a:t>
            </a:r>
            <a:endParaRPr b="1" sz="3200">
              <a:solidFill>
                <a:schemeClr val="lt1"/>
              </a:solidFill>
              <a:latin typeface="Calibri"/>
              <a:ea typeface="Calibri"/>
              <a:cs typeface="Calibri"/>
              <a:sym typeface="Calibri"/>
            </a:endParaRPr>
          </a:p>
        </p:txBody>
      </p:sp>
      <p:sp>
        <p:nvSpPr>
          <p:cNvPr id="210" name="Google Shape;210;p30"/>
          <p:cNvSpPr/>
          <p:nvPr/>
        </p:nvSpPr>
        <p:spPr>
          <a:xfrm>
            <a:off x="9526625" y="2007650"/>
            <a:ext cx="1854300" cy="25341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1" name="Google Shape;211;p30"/>
          <p:cNvGrpSpPr/>
          <p:nvPr/>
        </p:nvGrpSpPr>
        <p:grpSpPr>
          <a:xfrm>
            <a:off x="7490135" y="310010"/>
            <a:ext cx="4299190" cy="1029822"/>
            <a:chOff x="6453398" y="244444"/>
            <a:chExt cx="5492067" cy="1315562"/>
          </a:xfrm>
        </p:grpSpPr>
        <p:sp>
          <p:nvSpPr>
            <p:cNvPr id="212" name="Google Shape;212;p30"/>
            <p:cNvSpPr/>
            <p:nvPr/>
          </p:nvSpPr>
          <p:spPr>
            <a:xfrm>
              <a:off x="6634265" y="340468"/>
              <a:ext cx="5311200" cy="1138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Shape&#10;&#10;Description automatically generated with medium confidence" id="213" name="Google Shape;213;p30"/>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14" name="Google Shape;214;p30"/>
            <p:cNvPicPr preferRelativeResize="0"/>
            <p:nvPr/>
          </p:nvPicPr>
          <p:blipFill rotWithShape="1">
            <a:blip r:embed="rId5">
              <a:alphaModFix/>
            </a:blip>
            <a:srcRect b="0" l="0" r="0" t="0"/>
            <a:stretch/>
          </p:blipFill>
          <p:spPr>
            <a:xfrm>
              <a:off x="8747829" y="343939"/>
              <a:ext cx="1138136" cy="1138136"/>
            </a:xfrm>
            <a:prstGeom prst="rect">
              <a:avLst/>
            </a:prstGeom>
            <a:noFill/>
            <a:ln>
              <a:noFill/>
            </a:ln>
          </p:spPr>
        </p:pic>
      </p:grpSp>
      <p:grpSp>
        <p:nvGrpSpPr>
          <p:cNvPr id="215" name="Google Shape;215;p30"/>
          <p:cNvGrpSpPr/>
          <p:nvPr/>
        </p:nvGrpSpPr>
        <p:grpSpPr>
          <a:xfrm>
            <a:off x="344531" y="81962"/>
            <a:ext cx="2136688" cy="1730086"/>
            <a:chOff x="1006095" y="-254450"/>
            <a:chExt cx="2600643" cy="2105752"/>
          </a:xfrm>
        </p:grpSpPr>
        <p:pic>
          <p:nvPicPr>
            <p:cNvPr id="216" name="Google Shape;216;p30"/>
            <p:cNvPicPr preferRelativeResize="0"/>
            <p:nvPr/>
          </p:nvPicPr>
          <p:blipFill rotWithShape="1">
            <a:blip r:embed="rId6">
              <a:alphaModFix/>
            </a:blip>
            <a:srcRect b="0" l="0" r="0" t="0"/>
            <a:stretch/>
          </p:blipFill>
          <p:spPr>
            <a:xfrm>
              <a:off x="1006095" y="235427"/>
              <a:ext cx="1036576" cy="1036576"/>
            </a:xfrm>
            <a:prstGeom prst="rect">
              <a:avLst/>
            </a:prstGeom>
            <a:noFill/>
            <a:ln>
              <a:noFill/>
            </a:ln>
          </p:spPr>
        </p:pic>
        <p:pic>
          <p:nvPicPr>
            <p:cNvPr id="217" name="Google Shape;217;p30"/>
            <p:cNvPicPr preferRelativeResize="0"/>
            <p:nvPr/>
          </p:nvPicPr>
          <p:blipFill rotWithShape="1">
            <a:blip r:embed="rId7">
              <a:alphaModFix/>
            </a:blip>
            <a:srcRect b="0" l="0" r="0" t="0"/>
            <a:stretch/>
          </p:blipFill>
          <p:spPr>
            <a:xfrm>
              <a:off x="1524383" y="-254450"/>
              <a:ext cx="2082355" cy="2105752"/>
            </a:xfrm>
            <a:prstGeom prst="rect">
              <a:avLst/>
            </a:prstGeom>
            <a:noFill/>
            <a:ln>
              <a:noFill/>
            </a:ln>
          </p:spPr>
        </p:pic>
      </p:grpSp>
      <p:pic>
        <p:nvPicPr>
          <p:cNvPr id="218" name="Google Shape;218;p30"/>
          <p:cNvPicPr preferRelativeResize="0"/>
          <p:nvPr/>
        </p:nvPicPr>
        <p:blipFill>
          <a:blip r:embed="rId8">
            <a:alphaModFix/>
          </a:blip>
          <a:stretch>
            <a:fillRect/>
          </a:stretch>
        </p:blipFill>
        <p:spPr>
          <a:xfrm>
            <a:off x="10793850" y="389000"/>
            <a:ext cx="513275" cy="84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415602" y="854500"/>
            <a:ext cx="11454000" cy="1017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959">
                <a:solidFill>
                  <a:srgbClr val="31538F"/>
                </a:solidFill>
              </a:rPr>
              <a:t>Pendahuluan -  Pertanyaan Seputar Situs Web</a:t>
            </a:r>
            <a:endParaRPr b="1" sz="3959">
              <a:solidFill>
                <a:srgbClr val="31538F"/>
              </a:solidFill>
            </a:endParaRPr>
          </a:p>
        </p:txBody>
      </p:sp>
      <p:sp>
        <p:nvSpPr>
          <p:cNvPr id="224" name="Google Shape;224;p31"/>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31"/>
          <p:cNvSpPr txBox="1"/>
          <p:nvPr>
            <p:ph idx="1" type="body"/>
          </p:nvPr>
        </p:nvSpPr>
        <p:spPr>
          <a:xfrm>
            <a:off x="415600" y="2044625"/>
            <a:ext cx="10962000" cy="2934600"/>
          </a:xfrm>
          <a:prstGeom prst="rect">
            <a:avLst/>
          </a:prstGeom>
        </p:spPr>
        <p:txBody>
          <a:bodyPr anchorCtr="0" anchor="t" bIns="45700" lIns="91425" spcFirstLastPara="1" rIns="91425" wrap="square" tIns="45700">
            <a:normAutofit fontScale="85000"/>
          </a:bodyPr>
          <a:lstStyle/>
          <a:p>
            <a:pPr indent="-390525" lvl="0" marL="457200" rtl="0" algn="l">
              <a:lnSpc>
                <a:spcPct val="100000"/>
              </a:lnSpc>
              <a:spcBef>
                <a:spcPts val="1000"/>
              </a:spcBef>
              <a:spcAft>
                <a:spcPts val="0"/>
              </a:spcAft>
              <a:buSzPct val="100000"/>
              <a:buFont typeface="Montserrat SemiBold"/>
              <a:buChar char="-"/>
            </a:pPr>
            <a:r>
              <a:rPr lang="en-US" sz="3000">
                <a:latin typeface="Montserrat SemiBold"/>
                <a:ea typeface="Montserrat SemiBold"/>
                <a:cs typeface="Montserrat SemiBold"/>
                <a:sym typeface="Montserrat SemiBold"/>
              </a:rPr>
              <a:t>Di negara manakah Situs Web pertama kali dikembangkan</a:t>
            </a:r>
            <a:r>
              <a:rPr lang="en-US" sz="3000">
                <a:latin typeface="Montserrat SemiBold"/>
                <a:ea typeface="Montserrat SemiBold"/>
                <a:cs typeface="Montserrat SemiBold"/>
                <a:sym typeface="Montserrat SemiBold"/>
              </a:rPr>
              <a:t>?</a:t>
            </a:r>
            <a:endParaRPr sz="3000">
              <a:latin typeface="Montserrat SemiBold"/>
              <a:ea typeface="Montserrat SemiBold"/>
              <a:cs typeface="Montserrat SemiBold"/>
              <a:sym typeface="Montserrat SemiBold"/>
            </a:endParaRPr>
          </a:p>
          <a:p>
            <a:pPr indent="-390525" lvl="0" marL="457200" rtl="0" algn="l">
              <a:lnSpc>
                <a:spcPct val="100000"/>
              </a:lnSpc>
              <a:spcBef>
                <a:spcPts val="1000"/>
              </a:spcBef>
              <a:spcAft>
                <a:spcPts val="0"/>
              </a:spcAft>
              <a:buSzPct val="100000"/>
              <a:buFont typeface="Montserrat SemiBold"/>
              <a:buChar char="-"/>
            </a:pPr>
            <a:r>
              <a:rPr lang="en-US" sz="3000">
                <a:latin typeface="Montserrat SemiBold"/>
                <a:ea typeface="Montserrat SemiBold"/>
                <a:cs typeface="Montserrat SemiBold"/>
                <a:sym typeface="Montserrat SemiBold"/>
              </a:rPr>
              <a:t>Mana yang lebih baik untuk bisnis, punya situs web atau social media?</a:t>
            </a:r>
            <a:endParaRPr sz="3000">
              <a:latin typeface="Montserrat SemiBold"/>
              <a:ea typeface="Montserrat SemiBold"/>
              <a:cs typeface="Montserrat SemiBold"/>
              <a:sym typeface="Montserrat SemiBold"/>
            </a:endParaRPr>
          </a:p>
          <a:p>
            <a:pPr indent="-390525" lvl="0" marL="457200" rtl="0" algn="l">
              <a:lnSpc>
                <a:spcPct val="100000"/>
              </a:lnSpc>
              <a:spcBef>
                <a:spcPts val="1000"/>
              </a:spcBef>
              <a:spcAft>
                <a:spcPts val="0"/>
              </a:spcAft>
              <a:buSzPct val="100000"/>
              <a:buFont typeface="Montserrat SemiBold"/>
              <a:buChar char="-"/>
            </a:pPr>
            <a:r>
              <a:rPr lang="en-US" sz="3000">
                <a:latin typeface="Montserrat SemiBold"/>
                <a:ea typeface="Montserrat SemiBold"/>
                <a:cs typeface="Montserrat SemiBold"/>
                <a:sym typeface="Montserrat SemiBold"/>
              </a:rPr>
              <a:t>Apakah ada bentuk kerjasama antara Kominfo dan aplikasi penyedia pembuatan situs web seperti wordpress/wix/dll?</a:t>
            </a:r>
            <a:endParaRPr sz="3000">
              <a:latin typeface="Montserrat SemiBold"/>
              <a:ea typeface="Montserrat SemiBold"/>
              <a:cs typeface="Montserrat SemiBold"/>
              <a:sym typeface="Montserrat SemiBold"/>
            </a:endParaRPr>
          </a:p>
          <a:p>
            <a:pPr indent="0" lvl="0" marL="0" rtl="0" algn="l">
              <a:spcBef>
                <a:spcPts val="1000"/>
              </a:spcBef>
              <a:spcAft>
                <a:spcPts val="0"/>
              </a:spcAft>
              <a:buNone/>
            </a:pPr>
            <a:r>
              <a:t/>
            </a:r>
            <a:endParaRPr sz="2100"/>
          </a:p>
        </p:txBody>
      </p:sp>
      <p:grpSp>
        <p:nvGrpSpPr>
          <p:cNvPr id="226" name="Google Shape;226;p31"/>
          <p:cNvGrpSpPr/>
          <p:nvPr/>
        </p:nvGrpSpPr>
        <p:grpSpPr>
          <a:xfrm>
            <a:off x="8851042" y="65792"/>
            <a:ext cx="3256207" cy="631899"/>
            <a:chOff x="94174" y="356285"/>
            <a:chExt cx="4299190" cy="1029822"/>
          </a:xfrm>
        </p:grpSpPr>
        <p:grpSp>
          <p:nvGrpSpPr>
            <p:cNvPr id="227" name="Google Shape;227;p31"/>
            <p:cNvGrpSpPr/>
            <p:nvPr/>
          </p:nvGrpSpPr>
          <p:grpSpPr>
            <a:xfrm>
              <a:off x="94174" y="356285"/>
              <a:ext cx="4299190" cy="1029822"/>
              <a:chOff x="6453398" y="244444"/>
              <a:chExt cx="5492067" cy="1315562"/>
            </a:xfrm>
          </p:grpSpPr>
          <p:sp>
            <p:nvSpPr>
              <p:cNvPr id="228" name="Google Shape;228;p31"/>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29" name="Google Shape;229;p31"/>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30" name="Google Shape;230;p31"/>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31" name="Google Shape;231;p31"/>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232" name="Google Shape;232;p31"/>
          <p:cNvPicPr preferRelativeResize="0"/>
          <p:nvPr/>
        </p:nvPicPr>
        <p:blipFill>
          <a:blip r:embed="rId6">
            <a:alphaModFix/>
          </a:blip>
          <a:stretch>
            <a:fillRect/>
          </a:stretch>
        </p:blipFill>
        <p:spPr>
          <a:xfrm>
            <a:off x="9025775" y="4585150"/>
            <a:ext cx="1925025" cy="1925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415602" y="854500"/>
            <a:ext cx="11454000" cy="1017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sz="3959">
                <a:solidFill>
                  <a:srgbClr val="31538F"/>
                </a:solidFill>
              </a:rPr>
              <a:t>Pendahuluan -  Pertanyaan Seputar Situs Web</a:t>
            </a:r>
            <a:endParaRPr b="1" sz="3959">
              <a:solidFill>
                <a:srgbClr val="31538F"/>
              </a:solidFill>
            </a:endParaRPr>
          </a:p>
        </p:txBody>
      </p:sp>
      <p:sp>
        <p:nvSpPr>
          <p:cNvPr id="238" name="Google Shape;238;p32"/>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9" name="Google Shape;239;p32"/>
          <p:cNvSpPr txBox="1"/>
          <p:nvPr>
            <p:ph idx="1" type="body"/>
          </p:nvPr>
        </p:nvSpPr>
        <p:spPr>
          <a:xfrm>
            <a:off x="415600" y="2044625"/>
            <a:ext cx="10962000" cy="3144900"/>
          </a:xfrm>
          <a:prstGeom prst="rect">
            <a:avLst/>
          </a:prstGeom>
        </p:spPr>
        <p:txBody>
          <a:bodyPr anchorCtr="0" anchor="t" bIns="45700" lIns="91425" spcFirstLastPara="1" rIns="91425" wrap="square" tIns="45700">
            <a:normAutofit fontScale="77500" lnSpcReduction="10000"/>
          </a:bodyPr>
          <a:lstStyle/>
          <a:p>
            <a:pPr indent="-376237" lvl="0" marL="457200" rtl="0" algn="l">
              <a:lnSpc>
                <a:spcPct val="100000"/>
              </a:lnSpc>
              <a:spcBef>
                <a:spcPts val="1000"/>
              </a:spcBef>
              <a:spcAft>
                <a:spcPts val="0"/>
              </a:spcAft>
              <a:buSzPct val="100000"/>
              <a:buFont typeface="Montserrat SemiBold"/>
              <a:buChar char="-"/>
            </a:pPr>
            <a:r>
              <a:rPr lang="en-US" sz="3000">
                <a:latin typeface="Montserrat SemiBold"/>
                <a:ea typeface="Montserrat SemiBold"/>
                <a:cs typeface="Montserrat SemiBold"/>
                <a:sym typeface="Montserrat SemiBold"/>
              </a:rPr>
              <a:t>Di negara manakah Situs Web pertama kali dikembangkan?</a:t>
            </a:r>
            <a:r>
              <a:rPr i="1" lang="en-US" sz="2700">
                <a:latin typeface="Montserrat"/>
                <a:ea typeface="Montserrat"/>
                <a:cs typeface="Montserrat"/>
                <a:sym typeface="Montserrat"/>
              </a:rPr>
              <a:t>Swiss</a:t>
            </a:r>
            <a:endParaRPr sz="3000">
              <a:latin typeface="Montserrat SemiBold"/>
              <a:ea typeface="Montserrat SemiBold"/>
              <a:cs typeface="Montserrat SemiBold"/>
              <a:sym typeface="Montserrat SemiBold"/>
            </a:endParaRPr>
          </a:p>
          <a:p>
            <a:pPr indent="-376237" lvl="0" marL="457200" rtl="0" algn="l">
              <a:lnSpc>
                <a:spcPct val="100000"/>
              </a:lnSpc>
              <a:spcBef>
                <a:spcPts val="1000"/>
              </a:spcBef>
              <a:spcAft>
                <a:spcPts val="0"/>
              </a:spcAft>
              <a:buSzPct val="100000"/>
              <a:buFont typeface="Montserrat SemiBold"/>
              <a:buChar char="-"/>
            </a:pPr>
            <a:r>
              <a:rPr lang="en-US" sz="3000">
                <a:latin typeface="Montserrat SemiBold"/>
                <a:ea typeface="Montserrat SemiBold"/>
                <a:cs typeface="Montserrat SemiBold"/>
                <a:sym typeface="Montserrat SemiBold"/>
              </a:rPr>
              <a:t>Mana yang lebih baik untuk bisnis, punya situs web atau social media? </a:t>
            </a:r>
            <a:r>
              <a:rPr i="1" lang="en-US">
                <a:latin typeface="Montserrat"/>
                <a:ea typeface="Montserrat"/>
                <a:cs typeface="Montserrat"/>
                <a:sym typeface="Montserrat"/>
              </a:rPr>
              <a:t>Jika masih awal dan terkendala biaya, maka social media menawarkan solusi tepat. Namun seiring waktu bisnis berjalan, situs web perlu dikembangkan dalam rangka penguatan merek/ brand.</a:t>
            </a:r>
            <a:endParaRPr i="1">
              <a:latin typeface="Montserrat"/>
              <a:ea typeface="Montserrat"/>
              <a:cs typeface="Montserrat"/>
              <a:sym typeface="Montserrat"/>
            </a:endParaRPr>
          </a:p>
          <a:p>
            <a:pPr indent="-366395" lvl="0" marL="457200" rtl="0" algn="l">
              <a:lnSpc>
                <a:spcPct val="100000"/>
              </a:lnSpc>
              <a:spcBef>
                <a:spcPts val="1000"/>
              </a:spcBef>
              <a:spcAft>
                <a:spcPts val="0"/>
              </a:spcAft>
              <a:buSzPct val="93333"/>
              <a:buFont typeface="Montserrat"/>
              <a:buChar char="-"/>
            </a:pPr>
            <a:r>
              <a:rPr lang="en-US" sz="3000">
                <a:latin typeface="Montserrat SemiBold"/>
                <a:ea typeface="Montserrat SemiBold"/>
                <a:cs typeface="Montserrat SemiBold"/>
                <a:sym typeface="Montserrat SemiBold"/>
              </a:rPr>
              <a:t>Apakah ada bentuk kerjasama antara Kominfo dan aplikasi penyedia pembuatan situs web seperti wordpress/wix/dll?</a:t>
            </a:r>
            <a:r>
              <a:rPr i="1" lang="en-US">
                <a:latin typeface="Montserrat"/>
                <a:ea typeface="Montserrat"/>
                <a:cs typeface="Montserrat"/>
                <a:sym typeface="Montserrat"/>
              </a:rPr>
              <a:t>Tidak, Kominfo tidak menjalin kerjasama dengan aplikasi penyedia pembuatan situs web. </a:t>
            </a:r>
            <a:endParaRPr sz="2100"/>
          </a:p>
        </p:txBody>
      </p:sp>
      <p:grpSp>
        <p:nvGrpSpPr>
          <p:cNvPr id="240" name="Google Shape;240;p32"/>
          <p:cNvGrpSpPr/>
          <p:nvPr/>
        </p:nvGrpSpPr>
        <p:grpSpPr>
          <a:xfrm>
            <a:off x="8851042" y="65792"/>
            <a:ext cx="3256207" cy="631899"/>
            <a:chOff x="94174" y="356285"/>
            <a:chExt cx="4299190" cy="1029822"/>
          </a:xfrm>
        </p:grpSpPr>
        <p:grpSp>
          <p:nvGrpSpPr>
            <p:cNvPr id="241" name="Google Shape;241;p32"/>
            <p:cNvGrpSpPr/>
            <p:nvPr/>
          </p:nvGrpSpPr>
          <p:grpSpPr>
            <a:xfrm>
              <a:off x="94174" y="356285"/>
              <a:ext cx="4299190" cy="1029822"/>
              <a:chOff x="6453398" y="244444"/>
              <a:chExt cx="5492067" cy="1315562"/>
            </a:xfrm>
          </p:grpSpPr>
          <p:sp>
            <p:nvSpPr>
              <p:cNvPr id="242" name="Google Shape;242;p32"/>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43" name="Google Shape;243;p32"/>
              <p:cNvPicPr preferRelativeResize="0"/>
              <p:nvPr/>
            </p:nvPicPr>
            <p:blipFill rotWithShape="1">
              <a:blip r:embed="rId3">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44" name="Google Shape;244;p32"/>
              <p:cNvPicPr preferRelativeResize="0"/>
              <p:nvPr/>
            </p:nvPicPr>
            <p:blipFill rotWithShape="1">
              <a:blip r:embed="rId4">
                <a:alphaModFix/>
              </a:blip>
              <a:srcRect b="0" l="0" r="0" t="0"/>
              <a:stretch/>
            </p:blipFill>
            <p:spPr>
              <a:xfrm>
                <a:off x="8747840" y="343925"/>
                <a:ext cx="1092357" cy="1092383"/>
              </a:xfrm>
              <a:prstGeom prst="rect">
                <a:avLst/>
              </a:prstGeom>
              <a:noFill/>
              <a:ln>
                <a:noFill/>
              </a:ln>
            </p:spPr>
          </p:pic>
        </p:grpSp>
        <p:pic>
          <p:nvPicPr>
            <p:cNvPr id="245" name="Google Shape;245;p32"/>
            <p:cNvPicPr preferRelativeResize="0"/>
            <p:nvPr/>
          </p:nvPicPr>
          <p:blipFill>
            <a:blip r:embed="rId5">
              <a:alphaModFix/>
            </a:blip>
            <a:stretch>
              <a:fillRect/>
            </a:stretch>
          </p:blipFill>
          <p:spPr>
            <a:xfrm>
              <a:off x="3410328" y="438000"/>
              <a:ext cx="494275" cy="814676"/>
            </a:xfrm>
            <a:prstGeom prst="rect">
              <a:avLst/>
            </a:prstGeom>
            <a:noFill/>
            <a:ln>
              <a:noFill/>
            </a:ln>
          </p:spPr>
        </p:pic>
      </p:grpSp>
      <p:pic>
        <p:nvPicPr>
          <p:cNvPr id="246" name="Google Shape;246;p32"/>
          <p:cNvPicPr preferRelativeResize="0"/>
          <p:nvPr/>
        </p:nvPicPr>
        <p:blipFill>
          <a:blip r:embed="rId6">
            <a:alphaModFix/>
          </a:blip>
          <a:stretch>
            <a:fillRect/>
          </a:stretch>
        </p:blipFill>
        <p:spPr>
          <a:xfrm>
            <a:off x="9065200" y="4861050"/>
            <a:ext cx="1925025" cy="1925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1234975" y="982400"/>
            <a:ext cx="10194900" cy="1017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1300"/>
              <a:buNone/>
            </a:pPr>
            <a:r>
              <a:rPr b="1" lang="en-US" sz="3400">
                <a:solidFill>
                  <a:srgbClr val="31538F"/>
                </a:solidFill>
              </a:rPr>
              <a:t>Contoh</a:t>
            </a:r>
            <a:r>
              <a:rPr b="1" lang="en-US" sz="3400">
                <a:solidFill>
                  <a:srgbClr val="31538F"/>
                </a:solidFill>
              </a:rPr>
              <a:t> Pembuatan Situs Web dengan Wordpress &amp; Wix</a:t>
            </a:r>
            <a:endParaRPr b="1" sz="3400">
              <a:solidFill>
                <a:srgbClr val="31538F"/>
              </a:solidFill>
            </a:endParaRPr>
          </a:p>
        </p:txBody>
      </p:sp>
      <p:sp>
        <p:nvSpPr>
          <p:cNvPr id="252" name="Google Shape;252;p33"/>
          <p:cNvSpPr txBox="1"/>
          <p:nvPr>
            <p:ph idx="12" type="sldNum"/>
          </p:nvPr>
        </p:nvSpPr>
        <p:spPr>
          <a:xfrm>
            <a:off x="15062147" y="8290163"/>
            <a:ext cx="975600" cy="69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MS Wordpress adalah cara termudah untuk membuat website. Anda bisa membuat website walaupun anda tidak mempunyai kemampuan coding sama sekali. Jadi kali ini kepointernet mau menjelaskan cara paling mudah membuat website menggunakan CMS Wordpress ini. &#10;&#10;&#10;Untuk bisa membuat website menggunakan CMS Worpress ini, tentunya anda sudah harus mempunyai akun hosting dan data login cpanel-nya terlebih dahulu. Jika anda belum mempunyai akun hosting ini, maka anda bisa membelinya terlebih dahulu di provider web hosting pilihan anda.&#10;&#10;&#10;Selebihnya anda tinggal mengikuti panduan cara membuat website menggunakan CMS Wordpress yang ada di dalam video ini.&#10;&#10;&#10;======================&#10;&#10;Kepointernet adalah website yang berfokus pada pembahasan segala sesuatu terkait penggunaan internet. Terlebih lagi dalam hal pembuatan website, digital marketing, konten marketing, search engine optimization (SEO), dan lain sebagainya. Kunjungi website kami di kepointernet.com.&#10;&#10;Kami juga menyediakan Layanan Backlink dan SEO. Silahkan cek menu header di website kami untuk info yang selengkapnya.&#10;&#10;&#10;#membuatwebsiteworpress #cmswordpress #membuatwebsite" id="253" name="Google Shape;253;p33" title="Cara Membuat Website Menggunakan Wordpress CMS">
            <a:hlinkClick r:id="rId3"/>
          </p:cNvPr>
          <p:cNvPicPr preferRelativeResize="0"/>
          <p:nvPr/>
        </p:nvPicPr>
        <p:blipFill>
          <a:blip r:embed="rId4">
            <a:alphaModFix/>
          </a:blip>
          <a:stretch>
            <a:fillRect/>
          </a:stretch>
        </p:blipFill>
        <p:spPr>
          <a:xfrm>
            <a:off x="3353983" y="2104600"/>
            <a:ext cx="5484034" cy="4113033"/>
          </a:xfrm>
          <a:prstGeom prst="rect">
            <a:avLst/>
          </a:prstGeom>
          <a:noFill/>
          <a:ln>
            <a:noFill/>
          </a:ln>
        </p:spPr>
      </p:pic>
      <p:sp>
        <p:nvSpPr>
          <p:cNvPr id="254" name="Google Shape;254;p33"/>
          <p:cNvSpPr txBox="1"/>
          <p:nvPr/>
        </p:nvSpPr>
        <p:spPr>
          <a:xfrm>
            <a:off x="3353975" y="6321925"/>
            <a:ext cx="5005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800"/>
              </a:spcBef>
              <a:spcAft>
                <a:spcPts val="0"/>
              </a:spcAft>
              <a:buNone/>
            </a:pPr>
            <a:r>
              <a:rPr lang="en-US" sz="1300">
                <a:solidFill>
                  <a:srgbClr val="434343"/>
                </a:solidFill>
                <a:uFill>
                  <a:noFill/>
                </a:uFill>
                <a:latin typeface="Montserrat"/>
                <a:ea typeface="Montserrat"/>
                <a:cs typeface="Montserrat"/>
                <a:sym typeface="Montserrat"/>
                <a:hlinkClick r:id="rId5">
                  <a:extLst>
                    <a:ext uri="{A12FA001-AC4F-418D-AE19-62706E023703}">
                      <ahyp:hlinkClr val="tx"/>
                    </a:ext>
                  </a:extLst>
                </a:hlinkClick>
              </a:rPr>
              <a:t>https://youtu.be/gdb2mK4pqFw</a:t>
            </a:r>
            <a:endParaRPr sz="1300">
              <a:solidFill>
                <a:srgbClr val="434343"/>
              </a:solidFill>
              <a:uFill>
                <a:noFill/>
              </a:uFill>
              <a:latin typeface="Montserrat"/>
              <a:ea typeface="Montserrat"/>
              <a:cs typeface="Montserrat"/>
              <a:sym typeface="Montserrat"/>
              <a:hlinkClick r:id="rId6">
                <a:extLst>
                  <a:ext uri="{A12FA001-AC4F-418D-AE19-62706E023703}">
                    <ahyp:hlinkClr val="tx"/>
                  </a:ext>
                </a:extLst>
              </a:hlinkClick>
            </a:endParaRPr>
          </a:p>
        </p:txBody>
      </p:sp>
      <p:grpSp>
        <p:nvGrpSpPr>
          <p:cNvPr id="255" name="Google Shape;255;p33"/>
          <p:cNvGrpSpPr/>
          <p:nvPr/>
        </p:nvGrpSpPr>
        <p:grpSpPr>
          <a:xfrm>
            <a:off x="8851042" y="65792"/>
            <a:ext cx="3256207" cy="631899"/>
            <a:chOff x="94174" y="356285"/>
            <a:chExt cx="4299190" cy="1029822"/>
          </a:xfrm>
        </p:grpSpPr>
        <p:grpSp>
          <p:nvGrpSpPr>
            <p:cNvPr id="256" name="Google Shape;256;p33"/>
            <p:cNvGrpSpPr/>
            <p:nvPr/>
          </p:nvGrpSpPr>
          <p:grpSpPr>
            <a:xfrm>
              <a:off x="94174" y="356285"/>
              <a:ext cx="4299190" cy="1029822"/>
              <a:chOff x="6453398" y="244444"/>
              <a:chExt cx="5492067" cy="1315562"/>
            </a:xfrm>
          </p:grpSpPr>
          <p:sp>
            <p:nvSpPr>
              <p:cNvPr id="257" name="Google Shape;257;p33"/>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58" name="Google Shape;258;p33"/>
              <p:cNvPicPr preferRelativeResize="0"/>
              <p:nvPr/>
            </p:nvPicPr>
            <p:blipFill rotWithShape="1">
              <a:blip r:embed="rId7">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59" name="Google Shape;259;p33"/>
              <p:cNvPicPr preferRelativeResize="0"/>
              <p:nvPr/>
            </p:nvPicPr>
            <p:blipFill rotWithShape="1">
              <a:blip r:embed="rId8">
                <a:alphaModFix/>
              </a:blip>
              <a:srcRect b="0" l="0" r="0" t="0"/>
              <a:stretch/>
            </p:blipFill>
            <p:spPr>
              <a:xfrm>
                <a:off x="8747840" y="343925"/>
                <a:ext cx="1092357" cy="1092383"/>
              </a:xfrm>
              <a:prstGeom prst="rect">
                <a:avLst/>
              </a:prstGeom>
              <a:noFill/>
              <a:ln>
                <a:noFill/>
              </a:ln>
            </p:spPr>
          </p:pic>
        </p:grpSp>
        <p:pic>
          <p:nvPicPr>
            <p:cNvPr id="260" name="Google Shape;260;p33"/>
            <p:cNvPicPr preferRelativeResize="0"/>
            <p:nvPr/>
          </p:nvPicPr>
          <p:blipFill>
            <a:blip r:embed="rId9">
              <a:alphaModFix/>
            </a:blip>
            <a:stretch>
              <a:fillRect/>
            </a:stretch>
          </p:blipFill>
          <p:spPr>
            <a:xfrm>
              <a:off x="3410328" y="438000"/>
              <a:ext cx="494275" cy="81467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4"/>
          <p:cNvPicPr preferRelativeResize="0"/>
          <p:nvPr/>
        </p:nvPicPr>
        <p:blipFill rotWithShape="1">
          <a:blip r:embed="rId3">
            <a:alphaModFix/>
          </a:blip>
          <a:srcRect b="0" l="0" r="0" t="6235"/>
          <a:stretch/>
        </p:blipFill>
        <p:spPr>
          <a:xfrm>
            <a:off x="939388" y="973025"/>
            <a:ext cx="10313227" cy="5439674"/>
          </a:xfrm>
          <a:prstGeom prst="rect">
            <a:avLst/>
          </a:prstGeom>
          <a:noFill/>
          <a:ln>
            <a:noFill/>
          </a:ln>
        </p:spPr>
      </p:pic>
      <p:cxnSp>
        <p:nvCxnSpPr>
          <p:cNvPr id="266" name="Google Shape;266;p34"/>
          <p:cNvCxnSpPr/>
          <p:nvPr/>
        </p:nvCxnSpPr>
        <p:spPr>
          <a:xfrm flipH="1" rot="10800000">
            <a:off x="9561443" y="1441317"/>
            <a:ext cx="765300" cy="417300"/>
          </a:xfrm>
          <a:prstGeom prst="straightConnector1">
            <a:avLst/>
          </a:prstGeom>
          <a:noFill/>
          <a:ln cap="flat" cmpd="sng" w="76200">
            <a:solidFill>
              <a:schemeClr val="dk1"/>
            </a:solidFill>
            <a:prstDash val="solid"/>
            <a:miter lim="800000"/>
            <a:headEnd len="sm" w="sm" type="none"/>
            <a:tailEnd len="med" w="med" type="triangle"/>
          </a:ln>
        </p:spPr>
      </p:cxnSp>
      <p:sp>
        <p:nvSpPr>
          <p:cNvPr id="267" name="Google Shape;267;p34"/>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68" name="Google Shape;268;p34"/>
          <p:cNvGrpSpPr/>
          <p:nvPr/>
        </p:nvGrpSpPr>
        <p:grpSpPr>
          <a:xfrm>
            <a:off x="8851042" y="65792"/>
            <a:ext cx="3256207" cy="631899"/>
            <a:chOff x="94174" y="356285"/>
            <a:chExt cx="4299190" cy="1029822"/>
          </a:xfrm>
        </p:grpSpPr>
        <p:grpSp>
          <p:nvGrpSpPr>
            <p:cNvPr id="269" name="Google Shape;269;p34"/>
            <p:cNvGrpSpPr/>
            <p:nvPr/>
          </p:nvGrpSpPr>
          <p:grpSpPr>
            <a:xfrm>
              <a:off x="94174" y="356285"/>
              <a:ext cx="4299190" cy="1029822"/>
              <a:chOff x="6453398" y="244444"/>
              <a:chExt cx="5492067" cy="1315562"/>
            </a:xfrm>
          </p:grpSpPr>
          <p:sp>
            <p:nvSpPr>
              <p:cNvPr id="270" name="Google Shape;270;p34"/>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71" name="Google Shape;271;p34"/>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72" name="Google Shape;272;p34"/>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273" name="Google Shape;273;p34"/>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5"/>
          <p:cNvPicPr preferRelativeResize="0"/>
          <p:nvPr/>
        </p:nvPicPr>
        <p:blipFill rotWithShape="1">
          <a:blip r:embed="rId3">
            <a:alphaModFix/>
          </a:blip>
          <a:srcRect b="0" l="0" r="0" t="6410"/>
          <a:stretch/>
        </p:blipFill>
        <p:spPr>
          <a:xfrm>
            <a:off x="788250" y="978087"/>
            <a:ext cx="10746499" cy="5657326"/>
          </a:xfrm>
          <a:prstGeom prst="rect">
            <a:avLst/>
          </a:prstGeom>
          <a:noFill/>
          <a:ln>
            <a:noFill/>
          </a:ln>
        </p:spPr>
      </p:pic>
      <p:cxnSp>
        <p:nvCxnSpPr>
          <p:cNvPr id="279" name="Google Shape;279;p35"/>
          <p:cNvCxnSpPr/>
          <p:nvPr/>
        </p:nvCxnSpPr>
        <p:spPr>
          <a:xfrm flipH="1" rot="10800000">
            <a:off x="5963477" y="3598109"/>
            <a:ext cx="765300" cy="417300"/>
          </a:xfrm>
          <a:prstGeom prst="straightConnector1">
            <a:avLst/>
          </a:prstGeom>
          <a:noFill/>
          <a:ln cap="flat" cmpd="sng" w="76200">
            <a:solidFill>
              <a:schemeClr val="dk1"/>
            </a:solidFill>
            <a:prstDash val="solid"/>
            <a:miter lim="800000"/>
            <a:headEnd len="sm" w="sm" type="none"/>
            <a:tailEnd len="med" w="med" type="triangle"/>
          </a:ln>
        </p:spPr>
      </p:cxnSp>
      <p:sp>
        <p:nvSpPr>
          <p:cNvPr id="280" name="Google Shape;280;p35"/>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81" name="Google Shape;281;p35"/>
          <p:cNvGrpSpPr/>
          <p:nvPr/>
        </p:nvGrpSpPr>
        <p:grpSpPr>
          <a:xfrm>
            <a:off x="8851042" y="65792"/>
            <a:ext cx="3256207" cy="631899"/>
            <a:chOff x="94174" y="356285"/>
            <a:chExt cx="4299190" cy="1029822"/>
          </a:xfrm>
        </p:grpSpPr>
        <p:grpSp>
          <p:nvGrpSpPr>
            <p:cNvPr id="282" name="Google Shape;282;p35"/>
            <p:cNvGrpSpPr/>
            <p:nvPr/>
          </p:nvGrpSpPr>
          <p:grpSpPr>
            <a:xfrm>
              <a:off x="94174" y="356285"/>
              <a:ext cx="4299190" cy="1029822"/>
              <a:chOff x="6453398" y="244444"/>
              <a:chExt cx="5492067" cy="1315562"/>
            </a:xfrm>
          </p:grpSpPr>
          <p:sp>
            <p:nvSpPr>
              <p:cNvPr id="283" name="Google Shape;283;p35"/>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84" name="Google Shape;284;p35"/>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85" name="Google Shape;285;p35"/>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286" name="Google Shape;286;p35"/>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6"/>
          <p:cNvPicPr preferRelativeResize="0"/>
          <p:nvPr/>
        </p:nvPicPr>
        <p:blipFill rotWithShape="1">
          <a:blip r:embed="rId3">
            <a:alphaModFix/>
          </a:blip>
          <a:srcRect b="0" l="0" r="0" t="6655"/>
          <a:stretch/>
        </p:blipFill>
        <p:spPr>
          <a:xfrm>
            <a:off x="1051025" y="983700"/>
            <a:ext cx="10789800" cy="5665575"/>
          </a:xfrm>
          <a:prstGeom prst="rect">
            <a:avLst/>
          </a:prstGeom>
          <a:noFill/>
          <a:ln>
            <a:noFill/>
          </a:ln>
        </p:spPr>
      </p:pic>
      <p:cxnSp>
        <p:nvCxnSpPr>
          <p:cNvPr id="292" name="Google Shape;292;p36"/>
          <p:cNvCxnSpPr/>
          <p:nvPr/>
        </p:nvCxnSpPr>
        <p:spPr>
          <a:xfrm flipH="1" rot="10800000">
            <a:off x="4283765" y="4214335"/>
            <a:ext cx="765300" cy="417300"/>
          </a:xfrm>
          <a:prstGeom prst="straightConnector1">
            <a:avLst/>
          </a:prstGeom>
          <a:noFill/>
          <a:ln cap="flat" cmpd="sng" w="76200">
            <a:solidFill>
              <a:schemeClr val="dk1"/>
            </a:solidFill>
            <a:prstDash val="solid"/>
            <a:miter lim="800000"/>
            <a:headEnd len="sm" w="sm" type="none"/>
            <a:tailEnd len="med" w="med" type="triangle"/>
          </a:ln>
        </p:spPr>
      </p:cxnSp>
      <p:sp>
        <p:nvSpPr>
          <p:cNvPr id="293" name="Google Shape;293;p36"/>
          <p:cNvSpPr txBox="1"/>
          <p:nvPr>
            <p:ph idx="12" type="sldNum"/>
          </p:nvPr>
        </p:nvSpPr>
        <p:spPr>
          <a:xfrm>
            <a:off x="11480800" y="8475133"/>
            <a:ext cx="36576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94" name="Google Shape;294;p36"/>
          <p:cNvGrpSpPr/>
          <p:nvPr/>
        </p:nvGrpSpPr>
        <p:grpSpPr>
          <a:xfrm>
            <a:off x="8851042" y="65792"/>
            <a:ext cx="3256207" cy="631899"/>
            <a:chOff x="94174" y="356285"/>
            <a:chExt cx="4299190" cy="1029822"/>
          </a:xfrm>
        </p:grpSpPr>
        <p:grpSp>
          <p:nvGrpSpPr>
            <p:cNvPr id="295" name="Google Shape;295;p36"/>
            <p:cNvGrpSpPr/>
            <p:nvPr/>
          </p:nvGrpSpPr>
          <p:grpSpPr>
            <a:xfrm>
              <a:off x="94174" y="356285"/>
              <a:ext cx="4299190" cy="1029822"/>
              <a:chOff x="6453398" y="244444"/>
              <a:chExt cx="5492067" cy="1315562"/>
            </a:xfrm>
          </p:grpSpPr>
          <p:sp>
            <p:nvSpPr>
              <p:cNvPr id="296" name="Google Shape;296;p36"/>
              <p:cNvSpPr/>
              <p:nvPr/>
            </p:nvSpPr>
            <p:spPr>
              <a:xfrm>
                <a:off x="6634265" y="340468"/>
                <a:ext cx="5311200" cy="11382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hape&#10;&#10;Description automatically generated with medium confidence" id="297" name="Google Shape;297;p36"/>
              <p:cNvPicPr preferRelativeResize="0"/>
              <p:nvPr/>
            </p:nvPicPr>
            <p:blipFill rotWithShape="1">
              <a:blip r:embed="rId4">
                <a:alphaModFix/>
              </a:blip>
              <a:srcRect b="0" l="0" r="0" t="0"/>
              <a:stretch/>
            </p:blipFill>
            <p:spPr>
              <a:xfrm>
                <a:off x="6453398" y="244444"/>
                <a:ext cx="2622268" cy="1315562"/>
              </a:xfrm>
              <a:prstGeom prst="rect">
                <a:avLst/>
              </a:prstGeom>
              <a:noFill/>
              <a:ln>
                <a:noFill/>
              </a:ln>
            </p:spPr>
          </p:pic>
          <p:pic>
            <p:nvPicPr>
              <p:cNvPr descr="Graphical user interface, application&#10;&#10;Description automatically generated" id="298" name="Google Shape;298;p36"/>
              <p:cNvPicPr preferRelativeResize="0"/>
              <p:nvPr/>
            </p:nvPicPr>
            <p:blipFill rotWithShape="1">
              <a:blip r:embed="rId5">
                <a:alphaModFix/>
              </a:blip>
              <a:srcRect b="0" l="0" r="0" t="0"/>
              <a:stretch/>
            </p:blipFill>
            <p:spPr>
              <a:xfrm>
                <a:off x="8747840" y="343925"/>
                <a:ext cx="1092357" cy="1092383"/>
              </a:xfrm>
              <a:prstGeom prst="rect">
                <a:avLst/>
              </a:prstGeom>
              <a:noFill/>
              <a:ln>
                <a:noFill/>
              </a:ln>
            </p:spPr>
          </p:pic>
        </p:grpSp>
        <p:pic>
          <p:nvPicPr>
            <p:cNvPr id="299" name="Google Shape;299;p36"/>
            <p:cNvPicPr preferRelativeResize="0"/>
            <p:nvPr/>
          </p:nvPicPr>
          <p:blipFill>
            <a:blip r:embed="rId6">
              <a:alphaModFix/>
            </a:blip>
            <a:stretch>
              <a:fillRect/>
            </a:stretch>
          </p:blipFill>
          <p:spPr>
            <a:xfrm>
              <a:off x="3410328" y="438000"/>
              <a:ext cx="494275" cy="814676"/>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